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24"/>
  </p:notesMasterIdLst>
  <p:sldIdLst>
    <p:sldId id="256" r:id="rId2"/>
    <p:sldId id="258" r:id="rId3"/>
    <p:sldId id="259" r:id="rId4"/>
    <p:sldId id="261" r:id="rId5"/>
    <p:sldId id="263" r:id="rId6"/>
    <p:sldId id="260" r:id="rId7"/>
    <p:sldId id="268" r:id="rId8"/>
    <p:sldId id="264" r:id="rId9"/>
    <p:sldId id="282" r:id="rId10"/>
    <p:sldId id="283" r:id="rId11"/>
    <p:sldId id="277" r:id="rId12"/>
    <p:sldId id="275" r:id="rId13"/>
    <p:sldId id="278" r:id="rId14"/>
    <p:sldId id="271" r:id="rId15"/>
    <p:sldId id="262" r:id="rId16"/>
    <p:sldId id="272" r:id="rId17"/>
    <p:sldId id="279" r:id="rId18"/>
    <p:sldId id="267" r:id="rId19"/>
    <p:sldId id="281" r:id="rId20"/>
    <p:sldId id="276" r:id="rId21"/>
    <p:sldId id="270" r:id="rId22"/>
    <p:sldId id="284" r:id="rId23"/>
  </p:sldIdLst>
  <p:sldSz cx="9144000" cy="5143500" type="screen16x9"/>
  <p:notesSz cx="6858000" cy="9144000"/>
  <p:embeddedFontLst>
    <p:embeddedFont>
      <p:font typeface="Bree Serif" panose="020B0604020202020204" charset="-18"/>
      <p:regular r:id="rId25"/>
    </p:embeddedFont>
    <p:embeddedFont>
      <p:font typeface="Inconsolata" pitchFamily="1" charset="-18"/>
      <p:regular r:id="rId26"/>
      <p:bold r:id="rId27"/>
    </p:embeddedFont>
    <p:embeddedFont>
      <p:font typeface="Josefin Sans" pitchFamily="2" charset="-18"/>
      <p:regular r:id="rId28"/>
      <p:bold r:id="rId29"/>
      <p:italic r:id="rId30"/>
      <p:boldItalic r:id="rId31"/>
    </p:embeddedFont>
    <p:embeddedFont>
      <p:font typeface="Kanit ExtraLight" panose="020B0604020202020204" charset="-34"/>
      <p:regular r:id="rId32"/>
      <p:bold r:id="rId33"/>
      <p:italic r:id="rId34"/>
      <p:boldItalic r:id="rId35"/>
    </p:embeddedFont>
    <p:embeddedFont>
      <p:font typeface="Kanit Light" panose="020B0604020202020204" charset="-34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013D13-E45B-4197-9D81-FBFA8C3562F9}">
  <a:tblStyle styleId="{E4013D13-E45B-4197-9D81-FBFA8C3562F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895460ef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895460ef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895460ef7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895460ef7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86b5b099ff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86b5b099ff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895460ef7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895460ef7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895460ef7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895460ef7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895460ef7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895460ef7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895460ef75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895460ef75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gc993b435f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3" name="Google Shape;1813;gc993b435f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" name="Google Shape;1848;gc993b435f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9" name="Google Shape;1849;gc993b435f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g895460ef75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4" name="Google Shape;1724;g895460ef75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gc30578362d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3" name="Google Shape;1653;gc30578362d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c6be5a9a29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c6be5a9a29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895460ef7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895460ef7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gc6be5cc860_0_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4" name="Google Shape;1144;gc6be5cc860_0_8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86b5b099ff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86b5b099ff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gc6f997233d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1" name="Google Shape;1761;gc6f997233d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gc30578362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" name="Google Shape;1240;gc30578362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gc993b435f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2" name="Google Shape;1782;gc993b435f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gc6be5a9a2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4" name="Google Shape;1684;gc6be5a9a2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g895460ef75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0" name="Google Shape;1440;g895460ef75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gc993b435f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7" name="Google Shape;1897;gc993b435f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533400"/>
            <a:ext cx="4449300" cy="20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2469250"/>
            <a:ext cx="2951700" cy="76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solidFill>
                  <a:schemeClr val="accent2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5758299" y="670050"/>
            <a:ext cx="1492200" cy="1492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3"/>
          <p:cNvGrpSpPr/>
          <p:nvPr/>
        </p:nvGrpSpPr>
        <p:grpSpPr>
          <a:xfrm>
            <a:off x="-239195" y="537036"/>
            <a:ext cx="2188681" cy="4059897"/>
            <a:chOff x="218005" y="537036"/>
            <a:chExt cx="2188681" cy="4059897"/>
          </a:xfrm>
        </p:grpSpPr>
        <p:sp>
          <p:nvSpPr>
            <p:cNvPr id="14" name="Google Shape;14;p3"/>
            <p:cNvSpPr/>
            <p:nvPr/>
          </p:nvSpPr>
          <p:spPr>
            <a:xfrm>
              <a:off x="218005" y="537036"/>
              <a:ext cx="2188681" cy="3290034"/>
            </a:xfrm>
            <a:custGeom>
              <a:avLst/>
              <a:gdLst/>
              <a:ahLst/>
              <a:cxnLst/>
              <a:rect l="l" t="t" r="r" b="b"/>
              <a:pathLst>
                <a:path w="18664" h="28057" extrusionOk="0">
                  <a:moveTo>
                    <a:pt x="9302" y="1"/>
                  </a:moveTo>
                  <a:cubicBezTo>
                    <a:pt x="3040" y="1"/>
                    <a:pt x="5958" y="8937"/>
                    <a:pt x="5958" y="8937"/>
                  </a:cubicBezTo>
                  <a:cubicBezTo>
                    <a:pt x="1308" y="13314"/>
                    <a:pt x="4651" y="19120"/>
                    <a:pt x="4651" y="19120"/>
                  </a:cubicBezTo>
                  <a:cubicBezTo>
                    <a:pt x="1" y="24135"/>
                    <a:pt x="4256" y="28056"/>
                    <a:pt x="9271" y="28056"/>
                  </a:cubicBezTo>
                  <a:cubicBezTo>
                    <a:pt x="14287" y="28056"/>
                    <a:pt x="18664" y="24135"/>
                    <a:pt x="13983" y="19120"/>
                  </a:cubicBezTo>
                  <a:cubicBezTo>
                    <a:pt x="13983" y="19120"/>
                    <a:pt x="17326" y="13345"/>
                    <a:pt x="12645" y="8937"/>
                  </a:cubicBezTo>
                  <a:cubicBezTo>
                    <a:pt x="12645" y="8937"/>
                    <a:pt x="15594" y="1"/>
                    <a:pt x="93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3"/>
            <p:cNvSpPr/>
            <p:nvPr/>
          </p:nvSpPr>
          <p:spPr>
            <a:xfrm>
              <a:off x="1315840" y="946989"/>
              <a:ext cx="117" cy="3649913"/>
            </a:xfrm>
            <a:custGeom>
              <a:avLst/>
              <a:gdLst/>
              <a:ahLst/>
              <a:cxnLst/>
              <a:rect l="l" t="t" r="r" b="b"/>
              <a:pathLst>
                <a:path w="1" h="31126" fill="none" extrusionOk="0">
                  <a:moveTo>
                    <a:pt x="0" y="0"/>
                  </a:moveTo>
                  <a:lnTo>
                    <a:pt x="0" y="3112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1315840" y="946989"/>
              <a:ext cx="135561" cy="285300"/>
            </a:xfrm>
            <a:custGeom>
              <a:avLst/>
              <a:gdLst/>
              <a:ahLst/>
              <a:cxnLst/>
              <a:rect l="l" t="t" r="r" b="b"/>
              <a:pathLst>
                <a:path w="1156" h="2433" fill="none" extrusionOk="0">
                  <a:moveTo>
                    <a:pt x="1156" y="0"/>
                  </a:moveTo>
                  <a:lnTo>
                    <a:pt x="0" y="24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987967" y="1748954"/>
              <a:ext cx="327997" cy="481245"/>
            </a:xfrm>
            <a:custGeom>
              <a:avLst/>
              <a:gdLst/>
              <a:ahLst/>
              <a:cxnLst/>
              <a:rect l="l" t="t" r="r" b="b"/>
              <a:pathLst>
                <a:path w="2797" h="4104" fill="none" extrusionOk="0">
                  <a:moveTo>
                    <a:pt x="0" y="0"/>
                  </a:moveTo>
                  <a:lnTo>
                    <a:pt x="2796" y="41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1315840" y="2518789"/>
              <a:ext cx="413602" cy="670272"/>
            </a:xfrm>
            <a:custGeom>
              <a:avLst/>
              <a:gdLst/>
              <a:ahLst/>
              <a:cxnLst/>
              <a:rect l="l" t="t" r="r" b="b"/>
              <a:pathLst>
                <a:path w="3527" h="5716" fill="none" extrusionOk="0">
                  <a:moveTo>
                    <a:pt x="3526" y="1"/>
                  </a:moveTo>
                  <a:lnTo>
                    <a:pt x="0" y="571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1522578" y="1902218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1055629" y="832892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1576050" y="117506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1076971" y="3053511"/>
              <a:ext cx="117" cy="121249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1112619" y="1517241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1754293" y="2066152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576050" y="3053511"/>
              <a:ext cx="117" cy="121249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0" y="0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877386" y="2151754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1" y="0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1522578" y="2258699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0" y="0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1832626" y="3185315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1148268" y="2479623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741945" y="3185315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959354" y="268987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1522578" y="3477653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1048476" y="4596816"/>
              <a:ext cx="527704" cy="117"/>
            </a:xfrm>
            <a:custGeom>
              <a:avLst/>
              <a:gdLst/>
              <a:ahLst/>
              <a:cxnLst/>
              <a:rect l="l" t="t" r="r" b="b"/>
              <a:pathLst>
                <a:path w="4500" h="1" fill="none" extrusionOk="0">
                  <a:moveTo>
                    <a:pt x="1" y="1"/>
                  </a:moveTo>
                  <a:lnTo>
                    <a:pt x="4499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3"/>
          <p:cNvSpPr txBox="1">
            <a:spLocks noGrp="1"/>
          </p:cNvSpPr>
          <p:nvPr>
            <p:ph type="title"/>
          </p:nvPr>
        </p:nvSpPr>
        <p:spPr>
          <a:xfrm>
            <a:off x="4577349" y="2370475"/>
            <a:ext cx="3854100" cy="98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subTitle" idx="1"/>
          </p:nvPr>
        </p:nvSpPr>
        <p:spPr>
          <a:xfrm>
            <a:off x="4925499" y="3344850"/>
            <a:ext cx="3157800" cy="5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>
                <a:latin typeface="Kanit Light"/>
                <a:ea typeface="Kanit Light"/>
                <a:cs typeface="Kanit Light"/>
                <a:sym typeface="Kanit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title" idx="2" hasCustomPrompt="1"/>
          </p:nvPr>
        </p:nvSpPr>
        <p:spPr>
          <a:xfrm>
            <a:off x="5650149" y="819605"/>
            <a:ext cx="1708500" cy="119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7200" b="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37" name="Google Shape;37;p3"/>
          <p:cNvGrpSpPr/>
          <p:nvPr/>
        </p:nvGrpSpPr>
        <p:grpSpPr>
          <a:xfrm>
            <a:off x="1650064" y="3046820"/>
            <a:ext cx="2865546" cy="1557425"/>
            <a:chOff x="4886332" y="2499043"/>
            <a:chExt cx="3864527" cy="2100371"/>
          </a:xfrm>
        </p:grpSpPr>
        <p:sp>
          <p:nvSpPr>
            <p:cNvPr id="38" name="Google Shape;38;p3"/>
            <p:cNvSpPr/>
            <p:nvPr/>
          </p:nvSpPr>
          <p:spPr>
            <a:xfrm>
              <a:off x="4916003" y="4507881"/>
              <a:ext cx="1223171" cy="91533"/>
            </a:xfrm>
            <a:custGeom>
              <a:avLst/>
              <a:gdLst/>
              <a:ahLst/>
              <a:cxnLst/>
              <a:rect l="l" t="t" r="r" b="b"/>
              <a:pathLst>
                <a:path w="15047" h="1126" extrusionOk="0">
                  <a:moveTo>
                    <a:pt x="7508" y="1"/>
                  </a:moveTo>
                  <a:cubicBezTo>
                    <a:pt x="3374" y="1"/>
                    <a:pt x="0" y="274"/>
                    <a:pt x="0" y="578"/>
                  </a:cubicBezTo>
                  <a:cubicBezTo>
                    <a:pt x="0" y="882"/>
                    <a:pt x="3374" y="1125"/>
                    <a:pt x="7508" y="1125"/>
                  </a:cubicBezTo>
                  <a:cubicBezTo>
                    <a:pt x="11642" y="1125"/>
                    <a:pt x="15046" y="882"/>
                    <a:pt x="15046" y="578"/>
                  </a:cubicBezTo>
                  <a:cubicBezTo>
                    <a:pt x="15046" y="213"/>
                    <a:pt x="11642" y="1"/>
                    <a:pt x="7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6682678" y="3489886"/>
              <a:ext cx="148354" cy="358326"/>
            </a:xfrm>
            <a:custGeom>
              <a:avLst/>
              <a:gdLst/>
              <a:ahLst/>
              <a:cxnLst/>
              <a:rect l="l" t="t" r="r" b="b"/>
              <a:pathLst>
                <a:path w="1825" h="4408" fill="none" extrusionOk="0">
                  <a:moveTo>
                    <a:pt x="0" y="1"/>
                  </a:moveTo>
                  <a:lnTo>
                    <a:pt x="1824" y="440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6573912" y="3467694"/>
              <a:ext cx="220052" cy="44547"/>
            </a:xfrm>
            <a:custGeom>
              <a:avLst/>
              <a:gdLst/>
              <a:ahLst/>
              <a:cxnLst/>
              <a:rect l="l" t="t" r="r" b="b"/>
              <a:pathLst>
                <a:path w="2707" h="548" extrusionOk="0">
                  <a:moveTo>
                    <a:pt x="1" y="0"/>
                  </a:moveTo>
                  <a:lnTo>
                    <a:pt x="1" y="547"/>
                  </a:lnTo>
                  <a:lnTo>
                    <a:pt x="2706" y="547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5921641" y="2973451"/>
              <a:ext cx="872323" cy="842652"/>
            </a:xfrm>
            <a:custGeom>
              <a:avLst/>
              <a:gdLst/>
              <a:ahLst/>
              <a:cxnLst/>
              <a:rect l="l" t="t" r="r" b="b"/>
              <a:pathLst>
                <a:path w="10731" h="10366" fill="none" extrusionOk="0">
                  <a:moveTo>
                    <a:pt x="1" y="1"/>
                  </a:moveTo>
                  <a:cubicBezTo>
                    <a:pt x="1" y="1"/>
                    <a:pt x="10639" y="1065"/>
                    <a:pt x="10730" y="10366"/>
                  </a:cubicBez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830951" y="3630762"/>
              <a:ext cx="1299746" cy="420107"/>
            </a:xfrm>
            <a:custGeom>
              <a:avLst/>
              <a:gdLst/>
              <a:ahLst/>
              <a:cxnLst/>
              <a:rect l="l" t="t" r="r" b="b"/>
              <a:pathLst>
                <a:path w="15989" h="5168" fill="none" extrusionOk="0">
                  <a:moveTo>
                    <a:pt x="213" y="0"/>
                  </a:moveTo>
                  <a:lnTo>
                    <a:pt x="15988" y="1641"/>
                  </a:lnTo>
                  <a:lnTo>
                    <a:pt x="15988" y="3404"/>
                  </a:lnTo>
                  <a:lnTo>
                    <a:pt x="0" y="5167"/>
                  </a:lnTo>
                </a:path>
              </a:pathLst>
            </a:custGeom>
            <a:noFill/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886332" y="3198299"/>
              <a:ext cx="1279992" cy="1277554"/>
            </a:xfrm>
            <a:custGeom>
              <a:avLst/>
              <a:gdLst/>
              <a:ahLst/>
              <a:cxnLst/>
              <a:rect l="l" t="t" r="r" b="b"/>
              <a:pathLst>
                <a:path w="15746" h="15716" fill="none" extrusionOk="0">
                  <a:moveTo>
                    <a:pt x="15746" y="7873"/>
                  </a:moveTo>
                  <a:cubicBezTo>
                    <a:pt x="15746" y="12190"/>
                    <a:pt x="12220" y="15715"/>
                    <a:pt x="7873" y="15715"/>
                  </a:cubicBezTo>
                  <a:cubicBezTo>
                    <a:pt x="3557" y="15715"/>
                    <a:pt x="1" y="12190"/>
                    <a:pt x="1" y="7873"/>
                  </a:cubicBezTo>
                  <a:cubicBezTo>
                    <a:pt x="1" y="3527"/>
                    <a:pt x="3557" y="1"/>
                    <a:pt x="7873" y="1"/>
                  </a:cubicBezTo>
                  <a:cubicBezTo>
                    <a:pt x="12250" y="31"/>
                    <a:pt x="15746" y="3527"/>
                    <a:pt x="15746" y="7873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4945673" y="3252682"/>
              <a:ext cx="1168788" cy="1168788"/>
            </a:xfrm>
            <a:custGeom>
              <a:avLst/>
              <a:gdLst/>
              <a:ahLst/>
              <a:cxnLst/>
              <a:rect l="l" t="t" r="r" b="b"/>
              <a:pathLst>
                <a:path w="14378" h="14378" fill="none" extrusionOk="0">
                  <a:moveTo>
                    <a:pt x="14377" y="7204"/>
                  </a:moveTo>
                  <a:cubicBezTo>
                    <a:pt x="14377" y="11186"/>
                    <a:pt x="11125" y="14378"/>
                    <a:pt x="7174" y="14378"/>
                  </a:cubicBezTo>
                  <a:cubicBezTo>
                    <a:pt x="3192" y="14378"/>
                    <a:pt x="0" y="11156"/>
                    <a:pt x="0" y="7204"/>
                  </a:cubicBezTo>
                  <a:cubicBezTo>
                    <a:pt x="0" y="3192"/>
                    <a:pt x="3222" y="1"/>
                    <a:pt x="7174" y="1"/>
                  </a:cubicBezTo>
                  <a:cubicBezTo>
                    <a:pt x="11125" y="1"/>
                    <a:pt x="14377" y="3253"/>
                    <a:pt x="14377" y="7204"/>
                  </a:cubicBezTo>
                  <a:close/>
                </a:path>
              </a:pathLst>
            </a:custGeom>
            <a:noFill/>
            <a:ln w="182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5432438" y="3741885"/>
              <a:ext cx="192820" cy="190381"/>
            </a:xfrm>
            <a:custGeom>
              <a:avLst/>
              <a:gdLst/>
              <a:ahLst/>
              <a:cxnLst/>
              <a:rect l="l" t="t" r="r" b="b"/>
              <a:pathLst>
                <a:path w="2372" h="2342" extrusionOk="0">
                  <a:moveTo>
                    <a:pt x="1186" y="1"/>
                  </a:moveTo>
                  <a:cubicBezTo>
                    <a:pt x="547" y="1"/>
                    <a:pt x="0" y="518"/>
                    <a:pt x="0" y="1186"/>
                  </a:cubicBezTo>
                  <a:cubicBezTo>
                    <a:pt x="0" y="1825"/>
                    <a:pt x="547" y="2341"/>
                    <a:pt x="1186" y="2341"/>
                  </a:cubicBezTo>
                  <a:cubicBezTo>
                    <a:pt x="1854" y="2341"/>
                    <a:pt x="2371" y="1825"/>
                    <a:pt x="2371" y="1186"/>
                  </a:cubicBezTo>
                  <a:cubicBezTo>
                    <a:pt x="2371" y="518"/>
                    <a:pt x="1854" y="1"/>
                    <a:pt x="11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7500537" y="4507881"/>
              <a:ext cx="1223171" cy="91533"/>
            </a:xfrm>
            <a:custGeom>
              <a:avLst/>
              <a:gdLst/>
              <a:ahLst/>
              <a:cxnLst/>
              <a:rect l="l" t="t" r="r" b="b"/>
              <a:pathLst>
                <a:path w="15047" h="1126" extrusionOk="0">
                  <a:moveTo>
                    <a:pt x="7508" y="1"/>
                  </a:moveTo>
                  <a:cubicBezTo>
                    <a:pt x="3374" y="1"/>
                    <a:pt x="0" y="274"/>
                    <a:pt x="0" y="578"/>
                  </a:cubicBezTo>
                  <a:cubicBezTo>
                    <a:pt x="0" y="882"/>
                    <a:pt x="3374" y="1125"/>
                    <a:pt x="7508" y="1125"/>
                  </a:cubicBezTo>
                  <a:cubicBezTo>
                    <a:pt x="11672" y="1125"/>
                    <a:pt x="15046" y="882"/>
                    <a:pt x="15046" y="578"/>
                  </a:cubicBezTo>
                  <a:cubicBezTo>
                    <a:pt x="15046" y="213"/>
                    <a:pt x="11672" y="1"/>
                    <a:pt x="7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7473386" y="3198299"/>
              <a:ext cx="1277472" cy="1277554"/>
            </a:xfrm>
            <a:custGeom>
              <a:avLst/>
              <a:gdLst/>
              <a:ahLst/>
              <a:cxnLst/>
              <a:rect l="l" t="t" r="r" b="b"/>
              <a:pathLst>
                <a:path w="15715" h="15716" fill="none" extrusionOk="0">
                  <a:moveTo>
                    <a:pt x="15715" y="7873"/>
                  </a:moveTo>
                  <a:cubicBezTo>
                    <a:pt x="15715" y="12190"/>
                    <a:pt x="12189" y="15715"/>
                    <a:pt x="7842" y="15715"/>
                  </a:cubicBezTo>
                  <a:cubicBezTo>
                    <a:pt x="3526" y="15715"/>
                    <a:pt x="0" y="12190"/>
                    <a:pt x="0" y="7873"/>
                  </a:cubicBezTo>
                  <a:cubicBezTo>
                    <a:pt x="0" y="3527"/>
                    <a:pt x="3526" y="1"/>
                    <a:pt x="7842" y="1"/>
                  </a:cubicBezTo>
                  <a:cubicBezTo>
                    <a:pt x="12219" y="31"/>
                    <a:pt x="15715" y="3527"/>
                    <a:pt x="15715" y="7873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7530208" y="3252682"/>
              <a:ext cx="1168788" cy="1168788"/>
            </a:xfrm>
            <a:custGeom>
              <a:avLst/>
              <a:gdLst/>
              <a:ahLst/>
              <a:cxnLst/>
              <a:rect l="l" t="t" r="r" b="b"/>
              <a:pathLst>
                <a:path w="14378" h="14378" fill="none" extrusionOk="0">
                  <a:moveTo>
                    <a:pt x="14377" y="7204"/>
                  </a:moveTo>
                  <a:cubicBezTo>
                    <a:pt x="14377" y="11186"/>
                    <a:pt x="11155" y="14378"/>
                    <a:pt x="7204" y="14378"/>
                  </a:cubicBezTo>
                  <a:cubicBezTo>
                    <a:pt x="3192" y="14378"/>
                    <a:pt x="0" y="11156"/>
                    <a:pt x="0" y="7204"/>
                  </a:cubicBezTo>
                  <a:cubicBezTo>
                    <a:pt x="0" y="3192"/>
                    <a:pt x="3252" y="1"/>
                    <a:pt x="7204" y="1"/>
                  </a:cubicBezTo>
                  <a:cubicBezTo>
                    <a:pt x="11155" y="1"/>
                    <a:pt x="14377" y="3253"/>
                    <a:pt x="14377" y="7204"/>
                  </a:cubicBezTo>
                  <a:close/>
                </a:path>
              </a:pathLst>
            </a:custGeom>
            <a:noFill/>
            <a:ln w="182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8019411" y="3741885"/>
              <a:ext cx="190300" cy="190381"/>
            </a:xfrm>
            <a:custGeom>
              <a:avLst/>
              <a:gdLst/>
              <a:ahLst/>
              <a:cxnLst/>
              <a:rect l="l" t="t" r="r" b="b"/>
              <a:pathLst>
                <a:path w="2341" h="2342" extrusionOk="0">
                  <a:moveTo>
                    <a:pt x="1186" y="1"/>
                  </a:moveTo>
                  <a:cubicBezTo>
                    <a:pt x="517" y="1"/>
                    <a:pt x="0" y="518"/>
                    <a:pt x="0" y="1186"/>
                  </a:cubicBezTo>
                  <a:cubicBezTo>
                    <a:pt x="0" y="1825"/>
                    <a:pt x="517" y="2341"/>
                    <a:pt x="1186" y="2341"/>
                  </a:cubicBezTo>
                  <a:cubicBezTo>
                    <a:pt x="1824" y="2341"/>
                    <a:pt x="2341" y="1825"/>
                    <a:pt x="2341" y="1186"/>
                  </a:cubicBezTo>
                  <a:cubicBezTo>
                    <a:pt x="2341" y="518"/>
                    <a:pt x="1824" y="1"/>
                    <a:pt x="11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6875417" y="2701699"/>
              <a:ext cx="358326" cy="1136678"/>
            </a:xfrm>
            <a:custGeom>
              <a:avLst/>
              <a:gdLst/>
              <a:ahLst/>
              <a:cxnLst/>
              <a:rect l="l" t="t" r="r" b="b"/>
              <a:pathLst>
                <a:path w="4408" h="13983" fill="none" extrusionOk="0">
                  <a:moveTo>
                    <a:pt x="4408" y="0"/>
                  </a:moveTo>
                  <a:lnTo>
                    <a:pt x="0" y="13982"/>
                  </a:lnTo>
                </a:path>
              </a:pathLst>
            </a:custGeom>
            <a:noFill/>
            <a:ln w="19000" cap="rnd" cmpd="sng">
              <a:solidFill>
                <a:srgbClr val="C76C1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5528767" y="2536111"/>
              <a:ext cx="511558" cy="1304704"/>
            </a:xfrm>
            <a:custGeom>
              <a:avLst/>
              <a:gdLst/>
              <a:ahLst/>
              <a:cxnLst/>
              <a:rect l="l" t="t" r="r" b="b"/>
              <a:pathLst>
                <a:path w="6293" h="16050" fill="none" extrusionOk="0">
                  <a:moveTo>
                    <a:pt x="6293" y="1"/>
                  </a:moveTo>
                  <a:lnTo>
                    <a:pt x="3162" y="11734"/>
                  </a:lnTo>
                  <a:cubicBezTo>
                    <a:pt x="2797" y="13162"/>
                    <a:pt x="1976" y="14439"/>
                    <a:pt x="852" y="15351"/>
                  </a:cubicBezTo>
                  <a:lnTo>
                    <a:pt x="1" y="16050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5756135" y="2499043"/>
              <a:ext cx="644955" cy="81"/>
            </a:xfrm>
            <a:custGeom>
              <a:avLst/>
              <a:gdLst/>
              <a:ahLst/>
              <a:cxnLst/>
              <a:rect l="l" t="t" r="r" b="b"/>
              <a:pathLst>
                <a:path w="7934" h="1" fill="none" extrusionOk="0">
                  <a:moveTo>
                    <a:pt x="0" y="1"/>
                  </a:moveTo>
                  <a:lnTo>
                    <a:pt x="7933" y="1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7033526" y="2622603"/>
              <a:ext cx="397915" cy="106327"/>
            </a:xfrm>
            <a:custGeom>
              <a:avLst/>
              <a:gdLst/>
              <a:ahLst/>
              <a:cxnLst/>
              <a:rect l="l" t="t" r="r" b="b"/>
              <a:pathLst>
                <a:path w="4895" h="1308" extrusionOk="0">
                  <a:moveTo>
                    <a:pt x="639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04"/>
                    <a:pt x="305" y="1308"/>
                    <a:pt x="639" y="1308"/>
                  </a:cubicBezTo>
                  <a:lnTo>
                    <a:pt x="4256" y="1308"/>
                  </a:lnTo>
                  <a:cubicBezTo>
                    <a:pt x="4590" y="1308"/>
                    <a:pt x="4894" y="1034"/>
                    <a:pt x="4894" y="669"/>
                  </a:cubicBezTo>
                  <a:cubicBezTo>
                    <a:pt x="4894" y="305"/>
                    <a:pt x="4590" y="1"/>
                    <a:pt x="4256" y="1"/>
                  </a:cubicBezTo>
                  <a:close/>
                </a:path>
              </a:pathLst>
            </a:custGeom>
            <a:solidFill>
              <a:srgbClr val="C76C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5971066" y="2795589"/>
              <a:ext cx="1233007" cy="81"/>
            </a:xfrm>
            <a:custGeom>
              <a:avLst/>
              <a:gdLst/>
              <a:ahLst/>
              <a:cxnLst/>
              <a:rect l="l" t="t" r="r" b="b"/>
              <a:pathLst>
                <a:path w="15168" h="1" fill="none" extrusionOk="0">
                  <a:moveTo>
                    <a:pt x="0" y="0"/>
                  </a:moveTo>
                  <a:lnTo>
                    <a:pt x="15168" y="0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6961909" y="2862328"/>
              <a:ext cx="1153912" cy="976049"/>
            </a:xfrm>
            <a:custGeom>
              <a:avLst/>
              <a:gdLst/>
              <a:ahLst/>
              <a:cxnLst/>
              <a:rect l="l" t="t" r="r" b="b"/>
              <a:pathLst>
                <a:path w="14195" h="12007" fill="none" extrusionOk="0">
                  <a:moveTo>
                    <a:pt x="2736" y="0"/>
                  </a:moveTo>
                  <a:cubicBezTo>
                    <a:pt x="2736" y="0"/>
                    <a:pt x="14195" y="1125"/>
                    <a:pt x="14195" y="12006"/>
                  </a:cubicBezTo>
                  <a:lnTo>
                    <a:pt x="0" y="12006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6573912" y="3601823"/>
              <a:ext cx="514078" cy="475465"/>
            </a:xfrm>
            <a:custGeom>
              <a:avLst/>
              <a:gdLst/>
              <a:ahLst/>
              <a:cxnLst/>
              <a:rect l="l" t="t" r="r" b="b"/>
              <a:pathLst>
                <a:path w="6324" h="5849" extrusionOk="0">
                  <a:moveTo>
                    <a:pt x="3128" y="0"/>
                  </a:moveTo>
                  <a:cubicBezTo>
                    <a:pt x="1735" y="0"/>
                    <a:pt x="517" y="997"/>
                    <a:pt x="275" y="2423"/>
                  </a:cubicBezTo>
                  <a:cubicBezTo>
                    <a:pt x="1" y="4004"/>
                    <a:pt x="1034" y="5523"/>
                    <a:pt x="2645" y="5797"/>
                  </a:cubicBezTo>
                  <a:cubicBezTo>
                    <a:pt x="2828" y="5832"/>
                    <a:pt x="3009" y="5849"/>
                    <a:pt x="3188" y="5849"/>
                  </a:cubicBezTo>
                  <a:cubicBezTo>
                    <a:pt x="4560" y="5849"/>
                    <a:pt x="5777" y="4855"/>
                    <a:pt x="6019" y="3456"/>
                  </a:cubicBezTo>
                  <a:cubicBezTo>
                    <a:pt x="6323" y="1846"/>
                    <a:pt x="5259" y="326"/>
                    <a:pt x="3679" y="52"/>
                  </a:cubicBezTo>
                  <a:cubicBezTo>
                    <a:pt x="3493" y="17"/>
                    <a:pt x="3309" y="0"/>
                    <a:pt x="31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6850705" y="4174348"/>
              <a:ext cx="219971" cy="44547"/>
            </a:xfrm>
            <a:custGeom>
              <a:avLst/>
              <a:gdLst/>
              <a:ahLst/>
              <a:cxnLst/>
              <a:rect l="l" t="t" r="r" b="b"/>
              <a:pathLst>
                <a:path w="2706" h="548" extrusionOk="0">
                  <a:moveTo>
                    <a:pt x="0" y="0"/>
                  </a:moveTo>
                  <a:lnTo>
                    <a:pt x="0" y="547"/>
                  </a:lnTo>
                  <a:lnTo>
                    <a:pt x="2706" y="547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6830951" y="3838295"/>
              <a:ext cx="150793" cy="360846"/>
            </a:xfrm>
            <a:custGeom>
              <a:avLst/>
              <a:gdLst/>
              <a:ahLst/>
              <a:cxnLst/>
              <a:rect l="l" t="t" r="r" b="b"/>
              <a:pathLst>
                <a:path w="1855" h="4439" fill="none" extrusionOk="0">
                  <a:moveTo>
                    <a:pt x="0" y="0"/>
                  </a:moveTo>
                  <a:lnTo>
                    <a:pt x="1854" y="443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5071673" y="2634960"/>
              <a:ext cx="714133" cy="400353"/>
            </a:xfrm>
            <a:custGeom>
              <a:avLst/>
              <a:gdLst/>
              <a:ahLst/>
              <a:cxnLst/>
              <a:rect l="l" t="t" r="r" b="b"/>
              <a:pathLst>
                <a:path w="8785" h="4925" extrusionOk="0">
                  <a:moveTo>
                    <a:pt x="0" y="1"/>
                  </a:moveTo>
                  <a:lnTo>
                    <a:pt x="0" y="2128"/>
                  </a:lnTo>
                  <a:cubicBezTo>
                    <a:pt x="0" y="3648"/>
                    <a:pt x="1277" y="4925"/>
                    <a:pt x="2797" y="4925"/>
                  </a:cubicBezTo>
                  <a:lnTo>
                    <a:pt x="8785" y="4925"/>
                  </a:lnTo>
                  <a:lnTo>
                    <a:pt x="87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5415123" y="2728849"/>
              <a:ext cx="570818" cy="81"/>
            </a:xfrm>
            <a:custGeom>
              <a:avLst/>
              <a:gdLst/>
              <a:ahLst/>
              <a:cxnLst/>
              <a:rect l="l" t="t" r="r" b="b"/>
              <a:pathLst>
                <a:path w="7022" h="1" fill="none" extrusionOk="0">
                  <a:moveTo>
                    <a:pt x="7022" y="1"/>
                  </a:moveTo>
                  <a:lnTo>
                    <a:pt x="0" y="1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5"/>
          <p:cNvGrpSpPr/>
          <p:nvPr/>
        </p:nvGrpSpPr>
        <p:grpSpPr>
          <a:xfrm>
            <a:off x="-4476750" y="2057852"/>
            <a:ext cx="5372047" cy="2541625"/>
            <a:chOff x="4629150" y="2057852"/>
            <a:chExt cx="5372047" cy="2541625"/>
          </a:xfrm>
        </p:grpSpPr>
        <p:sp>
          <p:nvSpPr>
            <p:cNvPr id="72" name="Google Shape;72;p5"/>
            <p:cNvSpPr/>
            <p:nvPr/>
          </p:nvSpPr>
          <p:spPr>
            <a:xfrm>
              <a:off x="4629150" y="3635998"/>
              <a:ext cx="2736706" cy="963061"/>
            </a:xfrm>
            <a:custGeom>
              <a:avLst/>
              <a:gdLst/>
              <a:ahLst/>
              <a:cxnLst/>
              <a:rect l="l" t="t" r="r" b="b"/>
              <a:pathLst>
                <a:path w="32828" h="11552" extrusionOk="0">
                  <a:moveTo>
                    <a:pt x="21126" y="1"/>
                  </a:moveTo>
                  <a:cubicBezTo>
                    <a:pt x="15624" y="1"/>
                    <a:pt x="14256" y="4803"/>
                    <a:pt x="14256" y="4803"/>
                  </a:cubicBezTo>
                  <a:cubicBezTo>
                    <a:pt x="14256" y="4803"/>
                    <a:pt x="13647" y="4650"/>
                    <a:pt x="12793" y="4650"/>
                  </a:cubicBezTo>
                  <a:cubicBezTo>
                    <a:pt x="11270" y="4650"/>
                    <a:pt x="8966" y="5137"/>
                    <a:pt x="7934" y="7843"/>
                  </a:cubicBezTo>
                  <a:cubicBezTo>
                    <a:pt x="7934" y="7843"/>
                    <a:pt x="1216" y="8177"/>
                    <a:pt x="1" y="11551"/>
                  </a:cubicBezTo>
                  <a:lnTo>
                    <a:pt x="32828" y="11551"/>
                  </a:lnTo>
                  <a:cubicBezTo>
                    <a:pt x="32828" y="11551"/>
                    <a:pt x="32372" y="5715"/>
                    <a:pt x="27053" y="5259"/>
                  </a:cubicBezTo>
                  <a:cubicBezTo>
                    <a:pt x="27053" y="5259"/>
                    <a:pt x="26627" y="1"/>
                    <a:pt x="21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8052552" y="2057852"/>
              <a:ext cx="1730741" cy="2541625"/>
            </a:xfrm>
            <a:custGeom>
              <a:avLst/>
              <a:gdLst/>
              <a:ahLst/>
              <a:cxnLst/>
              <a:rect l="l" t="t" r="r" b="b"/>
              <a:pathLst>
                <a:path w="20761" h="30487" extrusionOk="0">
                  <a:moveTo>
                    <a:pt x="0" y="0"/>
                  </a:moveTo>
                  <a:lnTo>
                    <a:pt x="0" y="30487"/>
                  </a:lnTo>
                  <a:lnTo>
                    <a:pt x="20760" y="30487"/>
                  </a:lnTo>
                  <a:lnTo>
                    <a:pt x="20760" y="10304"/>
                  </a:lnTo>
                  <a:lnTo>
                    <a:pt x="108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7381043" y="2057852"/>
              <a:ext cx="1733325" cy="2541625"/>
            </a:xfrm>
            <a:custGeom>
              <a:avLst/>
              <a:gdLst/>
              <a:ahLst/>
              <a:cxnLst/>
              <a:rect l="l" t="t" r="r" b="b"/>
              <a:pathLst>
                <a:path w="20792" h="30487" extrusionOk="0">
                  <a:moveTo>
                    <a:pt x="0" y="0"/>
                  </a:moveTo>
                  <a:lnTo>
                    <a:pt x="0" y="30487"/>
                  </a:lnTo>
                  <a:lnTo>
                    <a:pt x="20791" y="30487"/>
                  </a:lnTo>
                  <a:lnTo>
                    <a:pt x="20791" y="10304"/>
                  </a:lnTo>
                  <a:lnTo>
                    <a:pt x="109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6187500" y="2845903"/>
              <a:ext cx="1193620" cy="1753552"/>
            </a:xfrm>
            <a:custGeom>
              <a:avLst/>
              <a:gdLst/>
              <a:ahLst/>
              <a:cxnLst/>
              <a:rect l="l" t="t" r="r" b="b"/>
              <a:pathLst>
                <a:path w="14318" h="21034" extrusionOk="0">
                  <a:moveTo>
                    <a:pt x="6840" y="0"/>
                  </a:moveTo>
                  <a:lnTo>
                    <a:pt x="1" y="7113"/>
                  </a:lnTo>
                  <a:lnTo>
                    <a:pt x="1" y="21034"/>
                  </a:lnTo>
                  <a:lnTo>
                    <a:pt x="14317" y="21034"/>
                  </a:lnTo>
                  <a:lnTo>
                    <a:pt x="143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8229871" y="2057852"/>
              <a:ext cx="1609195" cy="874275"/>
            </a:xfrm>
            <a:custGeom>
              <a:avLst/>
              <a:gdLst/>
              <a:ahLst/>
              <a:cxnLst/>
              <a:rect l="l" t="t" r="r" b="b"/>
              <a:pathLst>
                <a:path w="19303" h="10487" extrusionOk="0">
                  <a:moveTo>
                    <a:pt x="1" y="0"/>
                  </a:moveTo>
                  <a:lnTo>
                    <a:pt x="10244" y="10486"/>
                  </a:lnTo>
                  <a:lnTo>
                    <a:pt x="19302" y="10486"/>
                  </a:lnTo>
                  <a:lnTo>
                    <a:pt x="90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9324542" y="3248723"/>
              <a:ext cx="271270" cy="965562"/>
            </a:xfrm>
            <a:custGeom>
              <a:avLst/>
              <a:gdLst/>
              <a:ahLst/>
              <a:cxnLst/>
              <a:rect l="l" t="t" r="r" b="b"/>
              <a:pathLst>
                <a:path w="3254" h="11582" extrusionOk="0">
                  <a:moveTo>
                    <a:pt x="1" y="1"/>
                  </a:moveTo>
                  <a:lnTo>
                    <a:pt x="1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8554246" y="3248723"/>
              <a:ext cx="271186" cy="965562"/>
            </a:xfrm>
            <a:custGeom>
              <a:avLst/>
              <a:gdLst/>
              <a:ahLst/>
              <a:cxnLst/>
              <a:rect l="l" t="t" r="r" b="b"/>
              <a:pathLst>
                <a:path w="3253" h="11582" extrusionOk="0">
                  <a:moveTo>
                    <a:pt x="1" y="1"/>
                  </a:moveTo>
                  <a:lnTo>
                    <a:pt x="1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8136168" y="3248723"/>
              <a:ext cx="271186" cy="965562"/>
            </a:xfrm>
            <a:custGeom>
              <a:avLst/>
              <a:gdLst/>
              <a:ahLst/>
              <a:cxnLst/>
              <a:rect l="l" t="t" r="r" b="b"/>
              <a:pathLst>
                <a:path w="3253" h="11582" extrusionOk="0">
                  <a:moveTo>
                    <a:pt x="0" y="1"/>
                  </a:moveTo>
                  <a:lnTo>
                    <a:pt x="0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6932537" y="3248723"/>
              <a:ext cx="271186" cy="965562"/>
            </a:xfrm>
            <a:custGeom>
              <a:avLst/>
              <a:gdLst/>
              <a:ahLst/>
              <a:cxnLst/>
              <a:rect l="l" t="t" r="r" b="b"/>
              <a:pathLst>
                <a:path w="3253" h="11582" extrusionOk="0">
                  <a:moveTo>
                    <a:pt x="0" y="1"/>
                  </a:moveTo>
                  <a:lnTo>
                    <a:pt x="0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6511875" y="3248723"/>
              <a:ext cx="271186" cy="965562"/>
            </a:xfrm>
            <a:custGeom>
              <a:avLst/>
              <a:gdLst/>
              <a:ahLst/>
              <a:cxnLst/>
              <a:rect l="l" t="t" r="r" b="b"/>
              <a:pathLst>
                <a:path w="3253" h="11582" extrusionOk="0">
                  <a:moveTo>
                    <a:pt x="1" y="1"/>
                  </a:moveTo>
                  <a:lnTo>
                    <a:pt x="1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7583788" y="3248723"/>
              <a:ext cx="397901" cy="1348219"/>
            </a:xfrm>
            <a:custGeom>
              <a:avLst/>
              <a:gdLst/>
              <a:ahLst/>
              <a:cxnLst/>
              <a:rect l="l" t="t" r="r" b="b"/>
              <a:pathLst>
                <a:path w="4773" h="16172" extrusionOk="0">
                  <a:moveTo>
                    <a:pt x="0" y="1"/>
                  </a:moveTo>
                  <a:lnTo>
                    <a:pt x="0" y="16171"/>
                  </a:lnTo>
                  <a:lnTo>
                    <a:pt x="4772" y="16171"/>
                  </a:lnTo>
                  <a:lnTo>
                    <a:pt x="47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5"/>
            <p:cNvSpPr/>
            <p:nvPr/>
          </p:nvSpPr>
          <p:spPr>
            <a:xfrm>
              <a:off x="6136897" y="2845903"/>
              <a:ext cx="1244223" cy="633510"/>
            </a:xfrm>
            <a:custGeom>
              <a:avLst/>
              <a:gdLst/>
              <a:ahLst/>
              <a:cxnLst/>
              <a:rect l="l" t="t" r="r" b="b"/>
              <a:pathLst>
                <a:path w="14925" h="7599" fill="none" extrusionOk="0">
                  <a:moveTo>
                    <a:pt x="14924" y="0"/>
                  </a:moveTo>
                  <a:lnTo>
                    <a:pt x="7234" y="0"/>
                  </a:lnTo>
                  <a:lnTo>
                    <a:pt x="0" y="7599"/>
                  </a:lnTo>
                </a:path>
              </a:pathLst>
            </a:custGeom>
            <a:noFill/>
            <a:ln w="9875" cap="flat" cmpd="sng">
              <a:solidFill>
                <a:srgbClr val="F7AC2D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5784678" y="4599321"/>
              <a:ext cx="4216518" cy="83"/>
            </a:xfrm>
            <a:custGeom>
              <a:avLst/>
              <a:gdLst/>
              <a:ahLst/>
              <a:cxnLst/>
              <a:rect l="l" t="t" r="r" b="b"/>
              <a:pathLst>
                <a:path w="50579" h="1" fill="none" extrusionOk="0">
                  <a:moveTo>
                    <a:pt x="0" y="1"/>
                  </a:moveTo>
                  <a:lnTo>
                    <a:pt x="50579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5" name="Google Shape;85;p5"/>
          <p:cNvSpPr/>
          <p:nvPr/>
        </p:nvSpPr>
        <p:spPr>
          <a:xfrm>
            <a:off x="7666547" y="751376"/>
            <a:ext cx="1528472" cy="478203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" name="Google Shape;86;p5"/>
          <p:cNvGrpSpPr/>
          <p:nvPr/>
        </p:nvGrpSpPr>
        <p:grpSpPr>
          <a:xfrm>
            <a:off x="8136200" y="3566336"/>
            <a:ext cx="2031212" cy="1033143"/>
            <a:chOff x="1189475" y="3564161"/>
            <a:chExt cx="2031212" cy="1033143"/>
          </a:xfrm>
        </p:grpSpPr>
        <p:sp>
          <p:nvSpPr>
            <p:cNvPr id="87" name="Google Shape;87;p5"/>
            <p:cNvSpPr/>
            <p:nvPr/>
          </p:nvSpPr>
          <p:spPr>
            <a:xfrm>
              <a:off x="1354391" y="3564161"/>
              <a:ext cx="1708613" cy="1031717"/>
            </a:xfrm>
            <a:custGeom>
              <a:avLst/>
              <a:gdLst/>
              <a:ahLst/>
              <a:cxnLst/>
              <a:rect l="l" t="t" r="r" b="b"/>
              <a:pathLst>
                <a:path w="35899" h="21677" extrusionOk="0">
                  <a:moveTo>
                    <a:pt x="18072" y="0"/>
                  </a:moveTo>
                  <a:cubicBezTo>
                    <a:pt x="14901" y="0"/>
                    <a:pt x="14003" y="3983"/>
                    <a:pt x="10457" y="5354"/>
                  </a:cubicBezTo>
                  <a:cubicBezTo>
                    <a:pt x="5897" y="7087"/>
                    <a:pt x="7600" y="13105"/>
                    <a:pt x="3800" y="15597"/>
                  </a:cubicBezTo>
                  <a:cubicBezTo>
                    <a:pt x="1" y="18120"/>
                    <a:pt x="365" y="21646"/>
                    <a:pt x="365" y="21646"/>
                  </a:cubicBezTo>
                  <a:lnTo>
                    <a:pt x="365" y="21676"/>
                  </a:lnTo>
                  <a:lnTo>
                    <a:pt x="35898" y="21676"/>
                  </a:lnTo>
                  <a:cubicBezTo>
                    <a:pt x="35898" y="21676"/>
                    <a:pt x="35321" y="14989"/>
                    <a:pt x="30761" y="11798"/>
                  </a:cubicBezTo>
                  <a:cubicBezTo>
                    <a:pt x="26202" y="8606"/>
                    <a:pt x="27722" y="4746"/>
                    <a:pt x="21460" y="1129"/>
                  </a:cubicBezTo>
                  <a:cubicBezTo>
                    <a:pt x="20069" y="325"/>
                    <a:pt x="18978" y="0"/>
                    <a:pt x="18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2216617" y="3633791"/>
              <a:ext cx="33317" cy="963513"/>
            </a:xfrm>
            <a:custGeom>
              <a:avLst/>
              <a:gdLst/>
              <a:ahLst/>
              <a:cxnLst/>
              <a:rect l="l" t="t" r="r" b="b"/>
              <a:pathLst>
                <a:path w="700" h="20244" fill="none" extrusionOk="0">
                  <a:moveTo>
                    <a:pt x="700" y="0"/>
                  </a:moveTo>
                  <a:lnTo>
                    <a:pt x="1" y="2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2232513" y="3791471"/>
              <a:ext cx="215605" cy="358819"/>
            </a:xfrm>
            <a:custGeom>
              <a:avLst/>
              <a:gdLst/>
              <a:ahLst/>
              <a:cxnLst/>
              <a:rect l="l" t="t" r="r" b="b"/>
              <a:pathLst>
                <a:path w="4530" h="7539" fill="none" extrusionOk="0">
                  <a:moveTo>
                    <a:pt x="4530" y="0"/>
                  </a:moveTo>
                  <a:lnTo>
                    <a:pt x="1" y="753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1849185" y="3849345"/>
              <a:ext cx="376143" cy="502032"/>
            </a:xfrm>
            <a:custGeom>
              <a:avLst/>
              <a:gdLst/>
              <a:ahLst/>
              <a:cxnLst/>
              <a:rect l="l" t="t" r="r" b="b"/>
              <a:pathLst>
                <a:path w="7903" h="10548" fill="none" extrusionOk="0">
                  <a:moveTo>
                    <a:pt x="0" y="0"/>
                  </a:moveTo>
                  <a:lnTo>
                    <a:pt x="7903" y="105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2607227" y="4150235"/>
              <a:ext cx="111420" cy="444204"/>
            </a:xfrm>
            <a:custGeom>
              <a:avLst/>
              <a:gdLst/>
              <a:ahLst/>
              <a:cxnLst/>
              <a:rect l="l" t="t" r="r" b="b"/>
              <a:pathLst>
                <a:path w="2341" h="9333" fill="none" extrusionOk="0">
                  <a:moveTo>
                    <a:pt x="2341" y="1"/>
                  </a:moveTo>
                  <a:lnTo>
                    <a:pt x="0" y="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2672336" y="4238474"/>
              <a:ext cx="114323" cy="96999"/>
            </a:xfrm>
            <a:custGeom>
              <a:avLst/>
              <a:gdLst/>
              <a:ahLst/>
              <a:cxnLst/>
              <a:rect l="l" t="t" r="r" b="b"/>
              <a:pathLst>
                <a:path w="2402" h="2038" fill="none" extrusionOk="0">
                  <a:moveTo>
                    <a:pt x="2401" y="1"/>
                  </a:moveTo>
                  <a:lnTo>
                    <a:pt x="0" y="203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2505945" y="4106829"/>
              <a:ext cx="136027" cy="355963"/>
            </a:xfrm>
            <a:custGeom>
              <a:avLst/>
              <a:gdLst/>
              <a:ahLst/>
              <a:cxnLst/>
              <a:rect l="l" t="t" r="r" b="b"/>
              <a:pathLst>
                <a:path w="2858" h="7479" fill="none" extrusionOk="0">
                  <a:moveTo>
                    <a:pt x="1" y="1"/>
                  </a:moveTo>
                  <a:lnTo>
                    <a:pt x="2858" y="74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1656760" y="4312245"/>
              <a:ext cx="76723" cy="279287"/>
            </a:xfrm>
            <a:custGeom>
              <a:avLst/>
              <a:gdLst/>
              <a:ahLst/>
              <a:cxnLst/>
              <a:rect l="l" t="t" r="r" b="b"/>
              <a:pathLst>
                <a:path w="1612" h="5868" fill="none" extrusionOk="0">
                  <a:moveTo>
                    <a:pt x="0" y="1"/>
                  </a:moveTo>
                  <a:lnTo>
                    <a:pt x="1611" y="586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1695835" y="4180600"/>
              <a:ext cx="89717" cy="282191"/>
            </a:xfrm>
            <a:custGeom>
              <a:avLst/>
              <a:gdLst/>
              <a:ahLst/>
              <a:cxnLst/>
              <a:rect l="l" t="t" r="r" b="b"/>
              <a:pathLst>
                <a:path w="1885" h="5929" fill="none" extrusionOk="0">
                  <a:moveTo>
                    <a:pt x="1885" y="1"/>
                  </a:moveTo>
                  <a:lnTo>
                    <a:pt x="0" y="592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1189475" y="4594383"/>
              <a:ext cx="2031212" cy="48"/>
            </a:xfrm>
            <a:custGeom>
              <a:avLst/>
              <a:gdLst/>
              <a:ahLst/>
              <a:cxnLst/>
              <a:rect l="l" t="t" r="r" b="b"/>
              <a:pathLst>
                <a:path w="42677" h="1" fill="none" extrusionOk="0">
                  <a:moveTo>
                    <a:pt x="1" y="0"/>
                  </a:moveTo>
                  <a:lnTo>
                    <a:pt x="42676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7" name="Google Shape;97;p5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ubTitle" idx="1"/>
          </p:nvPr>
        </p:nvSpPr>
        <p:spPr>
          <a:xfrm>
            <a:off x="1174400" y="2577750"/>
            <a:ext cx="30903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consolata"/>
              <a:buNone/>
              <a:defRPr sz="18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endParaRPr/>
          </a:p>
        </p:txBody>
      </p:sp>
      <p:sp>
        <p:nvSpPr>
          <p:cNvPr id="99" name="Google Shape;99;p5"/>
          <p:cNvSpPr txBox="1">
            <a:spLocks noGrp="1"/>
          </p:cNvSpPr>
          <p:nvPr>
            <p:ph type="subTitle" idx="2"/>
          </p:nvPr>
        </p:nvSpPr>
        <p:spPr>
          <a:xfrm>
            <a:off x="4891750" y="2577750"/>
            <a:ext cx="30903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consolata"/>
              <a:buNone/>
              <a:defRPr sz="18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400"/>
              <a:buFont typeface="Inconsolata"/>
              <a:buNone/>
              <a:defRPr sz="2400">
                <a:latin typeface="Inconsolata"/>
                <a:ea typeface="Inconsolata"/>
                <a:cs typeface="Inconsolata"/>
                <a:sym typeface="Inconsolata"/>
              </a:defRPr>
            </a:lvl9pPr>
          </a:lstStyle>
          <a:p>
            <a:endParaRPr/>
          </a:p>
        </p:txBody>
      </p:sp>
      <p:sp>
        <p:nvSpPr>
          <p:cNvPr id="100" name="Google Shape;100;p5"/>
          <p:cNvSpPr txBox="1">
            <a:spLocks noGrp="1"/>
          </p:cNvSpPr>
          <p:nvPr>
            <p:ph type="subTitle" idx="3"/>
          </p:nvPr>
        </p:nvSpPr>
        <p:spPr>
          <a:xfrm>
            <a:off x="1170425" y="3052947"/>
            <a:ext cx="3090600" cy="11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"/>
          <p:cNvSpPr txBox="1">
            <a:spLocks noGrp="1"/>
          </p:cNvSpPr>
          <p:nvPr>
            <p:ph type="subTitle" idx="4"/>
          </p:nvPr>
        </p:nvSpPr>
        <p:spPr>
          <a:xfrm>
            <a:off x="4892042" y="3052947"/>
            <a:ext cx="3090600" cy="11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/>
          <p:nvPr/>
        </p:nvSpPr>
        <p:spPr>
          <a:xfrm>
            <a:off x="89977" y="2412421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"/>
          <p:cNvSpPr/>
          <p:nvPr/>
        </p:nvSpPr>
        <p:spPr>
          <a:xfrm>
            <a:off x="-1255199" y="1409700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"/>
          <p:cNvSpPr/>
          <p:nvPr/>
        </p:nvSpPr>
        <p:spPr>
          <a:xfrm flipH="1">
            <a:off x="10505120" y="188765"/>
            <a:ext cx="468939" cy="134635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19" y="0"/>
                </a:moveTo>
                <a:cubicBezTo>
                  <a:pt x="677" y="0"/>
                  <a:pt x="0" y="1209"/>
                  <a:pt x="0" y="1209"/>
                </a:cubicBezTo>
                <a:cubicBezTo>
                  <a:pt x="620" y="881"/>
                  <a:pt x="1156" y="755"/>
                  <a:pt x="1613" y="755"/>
                </a:cubicBezTo>
                <a:cubicBezTo>
                  <a:pt x="3150" y="755"/>
                  <a:pt x="3800" y="2182"/>
                  <a:pt x="3800" y="2182"/>
                </a:cubicBezTo>
                <a:cubicBezTo>
                  <a:pt x="3800" y="2182"/>
                  <a:pt x="4452" y="768"/>
                  <a:pt x="5996" y="768"/>
                </a:cubicBezTo>
                <a:cubicBezTo>
                  <a:pt x="6451" y="768"/>
                  <a:pt x="6983" y="89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5" y="169"/>
                  <a:pt x="3800" y="631"/>
                </a:cubicBezTo>
                <a:cubicBezTo>
                  <a:pt x="3114" y="169"/>
                  <a:pt x="2520" y="0"/>
                  <a:pt x="20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"/>
          <p:cNvSpPr/>
          <p:nvPr/>
        </p:nvSpPr>
        <p:spPr>
          <a:xfrm flipH="1">
            <a:off x="8860279" y="323400"/>
            <a:ext cx="1644865" cy="401128"/>
          </a:xfrm>
          <a:custGeom>
            <a:avLst/>
            <a:gdLst/>
            <a:ahLst/>
            <a:cxnLst/>
            <a:rect l="l" t="t" r="r" b="b"/>
            <a:pathLst>
              <a:path w="26658" h="6501" extrusionOk="0">
                <a:moveTo>
                  <a:pt x="15127" y="0"/>
                </a:moveTo>
                <a:cubicBezTo>
                  <a:pt x="11666" y="0"/>
                  <a:pt x="8116" y="3248"/>
                  <a:pt x="8116" y="3248"/>
                </a:cubicBezTo>
                <a:cubicBezTo>
                  <a:pt x="8116" y="3248"/>
                  <a:pt x="6854" y="2853"/>
                  <a:pt x="5308" y="2853"/>
                </a:cubicBezTo>
                <a:cubicBezTo>
                  <a:pt x="3318" y="2853"/>
                  <a:pt x="855" y="3507"/>
                  <a:pt x="0" y="6500"/>
                </a:cubicBezTo>
                <a:lnTo>
                  <a:pt x="26657" y="6500"/>
                </a:lnTo>
                <a:lnTo>
                  <a:pt x="21915" y="5163"/>
                </a:lnTo>
                <a:cubicBezTo>
                  <a:pt x="21915" y="5163"/>
                  <a:pt x="19271" y="421"/>
                  <a:pt x="15654" y="26"/>
                </a:cubicBezTo>
                <a:cubicBezTo>
                  <a:pt x="15479" y="9"/>
                  <a:pt x="15303" y="0"/>
                  <a:pt x="151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"/>
          <p:cNvSpPr/>
          <p:nvPr/>
        </p:nvSpPr>
        <p:spPr>
          <a:xfrm>
            <a:off x="8752199" y="4085073"/>
            <a:ext cx="1494452" cy="514356"/>
          </a:xfrm>
          <a:custGeom>
            <a:avLst/>
            <a:gdLst/>
            <a:ahLst/>
            <a:cxnLst/>
            <a:rect l="l" t="t" r="r" b="b"/>
            <a:pathLst>
              <a:path w="30124" h="10368" extrusionOk="0">
                <a:moveTo>
                  <a:pt x="15584" y="0"/>
                </a:moveTo>
                <a:cubicBezTo>
                  <a:pt x="10123" y="0"/>
                  <a:pt x="7904" y="4380"/>
                  <a:pt x="7904" y="4380"/>
                </a:cubicBezTo>
                <a:cubicBezTo>
                  <a:pt x="7904" y="4380"/>
                  <a:pt x="366" y="4532"/>
                  <a:pt x="1" y="10368"/>
                </a:cubicBezTo>
                <a:lnTo>
                  <a:pt x="30123" y="10368"/>
                </a:lnTo>
                <a:cubicBezTo>
                  <a:pt x="30123" y="10368"/>
                  <a:pt x="29409" y="5810"/>
                  <a:pt x="25208" y="5810"/>
                </a:cubicBezTo>
                <a:cubicBezTo>
                  <a:pt x="24742" y="5810"/>
                  <a:pt x="24234" y="5866"/>
                  <a:pt x="23679" y="5991"/>
                </a:cubicBezTo>
                <a:cubicBezTo>
                  <a:pt x="23679" y="5991"/>
                  <a:pt x="21430" y="124"/>
                  <a:pt x="15807" y="3"/>
                </a:cubicBezTo>
                <a:cubicBezTo>
                  <a:pt x="15732" y="1"/>
                  <a:pt x="15657" y="0"/>
                  <a:pt x="155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6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"/>
          <p:cNvSpPr/>
          <p:nvPr/>
        </p:nvSpPr>
        <p:spPr>
          <a:xfrm>
            <a:off x="2271663" y="3797300"/>
            <a:ext cx="2330468" cy="802120"/>
          </a:xfrm>
          <a:custGeom>
            <a:avLst/>
            <a:gdLst/>
            <a:ahLst/>
            <a:cxnLst/>
            <a:rect l="l" t="t" r="r" b="b"/>
            <a:pathLst>
              <a:path w="30124" h="10368" extrusionOk="0">
                <a:moveTo>
                  <a:pt x="15584" y="0"/>
                </a:moveTo>
                <a:cubicBezTo>
                  <a:pt x="10123" y="0"/>
                  <a:pt x="7904" y="4380"/>
                  <a:pt x="7904" y="4380"/>
                </a:cubicBezTo>
                <a:cubicBezTo>
                  <a:pt x="7904" y="4380"/>
                  <a:pt x="366" y="4532"/>
                  <a:pt x="1" y="10368"/>
                </a:cubicBezTo>
                <a:lnTo>
                  <a:pt x="30123" y="10368"/>
                </a:lnTo>
                <a:cubicBezTo>
                  <a:pt x="30123" y="10368"/>
                  <a:pt x="29409" y="5810"/>
                  <a:pt x="25208" y="5810"/>
                </a:cubicBezTo>
                <a:cubicBezTo>
                  <a:pt x="24742" y="5810"/>
                  <a:pt x="24234" y="5866"/>
                  <a:pt x="23679" y="5991"/>
                </a:cubicBezTo>
                <a:cubicBezTo>
                  <a:pt x="23679" y="5991"/>
                  <a:pt x="21430" y="124"/>
                  <a:pt x="15807" y="3"/>
                </a:cubicBezTo>
                <a:cubicBezTo>
                  <a:pt x="15732" y="1"/>
                  <a:pt x="15657" y="0"/>
                  <a:pt x="155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" name="Google Shape;114;p8"/>
          <p:cNvGrpSpPr/>
          <p:nvPr/>
        </p:nvGrpSpPr>
        <p:grpSpPr>
          <a:xfrm>
            <a:off x="-3201674" y="751762"/>
            <a:ext cx="3732921" cy="3847676"/>
            <a:chOff x="5942326" y="751762"/>
            <a:chExt cx="3732921" cy="3847676"/>
          </a:xfrm>
        </p:grpSpPr>
        <p:sp>
          <p:nvSpPr>
            <p:cNvPr id="115" name="Google Shape;115;p8"/>
            <p:cNvSpPr/>
            <p:nvPr/>
          </p:nvSpPr>
          <p:spPr>
            <a:xfrm flipH="1">
              <a:off x="5942326" y="1774025"/>
              <a:ext cx="1829419" cy="572359"/>
            </a:xfrm>
            <a:custGeom>
              <a:avLst/>
              <a:gdLst/>
              <a:ahLst/>
              <a:cxnLst/>
              <a:rect l="l" t="t" r="r" b="b"/>
              <a:pathLst>
                <a:path w="22342" h="6990" extrusionOk="0">
                  <a:moveTo>
                    <a:pt x="13170" y="1"/>
                  </a:moveTo>
                  <a:cubicBezTo>
                    <a:pt x="13032" y="1"/>
                    <a:pt x="12888" y="10"/>
                    <a:pt x="12737" y="29"/>
                  </a:cubicBezTo>
                  <a:cubicBezTo>
                    <a:pt x="9880" y="333"/>
                    <a:pt x="9120" y="3190"/>
                    <a:pt x="7326" y="3494"/>
                  </a:cubicBezTo>
                  <a:cubicBezTo>
                    <a:pt x="5563" y="3829"/>
                    <a:pt x="700" y="3646"/>
                    <a:pt x="1" y="6990"/>
                  </a:cubicBezTo>
                  <a:lnTo>
                    <a:pt x="22342" y="6990"/>
                  </a:lnTo>
                  <a:cubicBezTo>
                    <a:pt x="22342" y="6990"/>
                    <a:pt x="21582" y="4193"/>
                    <a:pt x="18816" y="3555"/>
                  </a:cubicBezTo>
                  <a:cubicBezTo>
                    <a:pt x="16138" y="2950"/>
                    <a:pt x="15643" y="1"/>
                    <a:pt x="131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 flipH="1">
              <a:off x="7121176" y="884725"/>
              <a:ext cx="1829419" cy="572359"/>
            </a:xfrm>
            <a:custGeom>
              <a:avLst/>
              <a:gdLst/>
              <a:ahLst/>
              <a:cxnLst/>
              <a:rect l="l" t="t" r="r" b="b"/>
              <a:pathLst>
                <a:path w="22342" h="6990" extrusionOk="0">
                  <a:moveTo>
                    <a:pt x="13170" y="1"/>
                  </a:moveTo>
                  <a:cubicBezTo>
                    <a:pt x="13032" y="1"/>
                    <a:pt x="12888" y="10"/>
                    <a:pt x="12737" y="29"/>
                  </a:cubicBezTo>
                  <a:cubicBezTo>
                    <a:pt x="9880" y="333"/>
                    <a:pt x="9120" y="3190"/>
                    <a:pt x="7326" y="3494"/>
                  </a:cubicBezTo>
                  <a:cubicBezTo>
                    <a:pt x="5563" y="3829"/>
                    <a:pt x="700" y="3646"/>
                    <a:pt x="1" y="6990"/>
                  </a:cubicBezTo>
                  <a:lnTo>
                    <a:pt x="22342" y="6990"/>
                  </a:lnTo>
                  <a:cubicBezTo>
                    <a:pt x="22342" y="6990"/>
                    <a:pt x="21582" y="4193"/>
                    <a:pt x="18816" y="3555"/>
                  </a:cubicBezTo>
                  <a:cubicBezTo>
                    <a:pt x="16138" y="2950"/>
                    <a:pt x="15643" y="1"/>
                    <a:pt x="131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7292465" y="1217335"/>
              <a:ext cx="1029421" cy="2388157"/>
            </a:xfrm>
            <a:custGeom>
              <a:avLst/>
              <a:gdLst/>
              <a:ahLst/>
              <a:cxnLst/>
              <a:rect l="l" t="t" r="r" b="b"/>
              <a:pathLst>
                <a:path w="11491" h="26658" extrusionOk="0">
                  <a:moveTo>
                    <a:pt x="5746" y="1"/>
                  </a:moveTo>
                  <a:cubicBezTo>
                    <a:pt x="2584" y="1"/>
                    <a:pt x="1" y="2615"/>
                    <a:pt x="1" y="5746"/>
                  </a:cubicBezTo>
                  <a:lnTo>
                    <a:pt x="1" y="20913"/>
                  </a:lnTo>
                  <a:cubicBezTo>
                    <a:pt x="1" y="24074"/>
                    <a:pt x="2584" y="26658"/>
                    <a:pt x="5746" y="26658"/>
                  </a:cubicBezTo>
                  <a:cubicBezTo>
                    <a:pt x="8907" y="26658"/>
                    <a:pt x="11490" y="24074"/>
                    <a:pt x="11490" y="20913"/>
                  </a:cubicBezTo>
                  <a:lnTo>
                    <a:pt x="11490" y="5746"/>
                  </a:lnTo>
                  <a:cubicBezTo>
                    <a:pt x="11490" y="2615"/>
                    <a:pt x="8907" y="1"/>
                    <a:pt x="57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7807130" y="1715696"/>
              <a:ext cx="90" cy="2883741"/>
            </a:xfrm>
            <a:custGeom>
              <a:avLst/>
              <a:gdLst/>
              <a:ahLst/>
              <a:cxnLst/>
              <a:rect l="l" t="t" r="r" b="b"/>
              <a:pathLst>
                <a:path w="1" h="32190" fill="none" extrusionOk="0">
                  <a:moveTo>
                    <a:pt x="1" y="0"/>
                  </a:moveTo>
                  <a:lnTo>
                    <a:pt x="1" y="3218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7507648" y="4599348"/>
              <a:ext cx="637218" cy="90"/>
            </a:xfrm>
            <a:custGeom>
              <a:avLst/>
              <a:gdLst/>
              <a:ahLst/>
              <a:cxnLst/>
              <a:rect l="l" t="t" r="r" b="b"/>
              <a:pathLst>
                <a:path w="7113" h="1" fill="none" extrusionOk="0">
                  <a:moveTo>
                    <a:pt x="0" y="0"/>
                  </a:moveTo>
                  <a:lnTo>
                    <a:pt x="7113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7807130" y="1568598"/>
              <a:ext cx="147188" cy="514755"/>
            </a:xfrm>
            <a:custGeom>
              <a:avLst/>
              <a:gdLst/>
              <a:ahLst/>
              <a:cxnLst/>
              <a:rect l="l" t="t" r="r" b="b"/>
              <a:pathLst>
                <a:path w="1643" h="5746" fill="none" extrusionOk="0">
                  <a:moveTo>
                    <a:pt x="1642" y="1"/>
                  </a:moveTo>
                  <a:lnTo>
                    <a:pt x="1" y="574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7592037" y="1824632"/>
              <a:ext cx="215183" cy="887787"/>
            </a:xfrm>
            <a:custGeom>
              <a:avLst/>
              <a:gdLst/>
              <a:ahLst/>
              <a:cxnLst/>
              <a:rect l="l" t="t" r="r" b="b"/>
              <a:pathLst>
                <a:path w="2402" h="9910" fill="none" extrusionOk="0">
                  <a:moveTo>
                    <a:pt x="0" y="0"/>
                  </a:moveTo>
                  <a:lnTo>
                    <a:pt x="2402" y="990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8"/>
            <p:cNvSpPr/>
            <p:nvPr/>
          </p:nvSpPr>
          <p:spPr>
            <a:xfrm>
              <a:off x="7807130" y="2410070"/>
              <a:ext cx="305037" cy="1002098"/>
            </a:xfrm>
            <a:custGeom>
              <a:avLst/>
              <a:gdLst/>
              <a:ahLst/>
              <a:cxnLst/>
              <a:rect l="l" t="t" r="r" b="b"/>
              <a:pathLst>
                <a:path w="3405" h="11186" fill="none" extrusionOk="0">
                  <a:moveTo>
                    <a:pt x="3405" y="0"/>
                  </a:moveTo>
                  <a:lnTo>
                    <a:pt x="1" y="1118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7954229" y="2194886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0" y="1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8084933" y="2862026"/>
              <a:ext cx="0" cy="95408"/>
            </a:xfrm>
            <a:custGeom>
              <a:avLst/>
              <a:gdLst/>
              <a:ahLst/>
              <a:cxnLst/>
              <a:rect l="l" t="t" r="r" b="b"/>
              <a:pathLst>
                <a:path h="1065" fill="none" extrusionOk="0">
                  <a:moveTo>
                    <a:pt x="0" y="1"/>
                  </a:moveTo>
                  <a:lnTo>
                    <a:pt x="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7635575" y="2911029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1"/>
                  </a:moveTo>
                  <a:lnTo>
                    <a:pt x="1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7700972" y="3270533"/>
              <a:ext cx="90" cy="95318"/>
            </a:xfrm>
            <a:custGeom>
              <a:avLst/>
              <a:gdLst/>
              <a:ahLst/>
              <a:cxnLst/>
              <a:rect l="l" t="t" r="r" b="b"/>
              <a:pathLst>
                <a:path w="1" h="1064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7907913" y="2480842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7551186" y="1522372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8084933" y="2012491"/>
              <a:ext cx="0" cy="95408"/>
            </a:xfrm>
            <a:custGeom>
              <a:avLst/>
              <a:gdLst/>
              <a:ahLst/>
              <a:cxnLst/>
              <a:rect l="l" t="t" r="r" b="b"/>
              <a:pathLst>
                <a:path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8035841" y="3177903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1" y="1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7521265" y="2390988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7455868" y="1963488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0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7455868" y="2818488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1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7771744" y="1405284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0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8112078" y="1601296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8648513" y="751762"/>
              <a:ext cx="1026734" cy="2853730"/>
            </a:xfrm>
            <a:custGeom>
              <a:avLst/>
              <a:gdLst/>
              <a:ahLst/>
              <a:cxnLst/>
              <a:rect l="l" t="t" r="r" b="b"/>
              <a:pathLst>
                <a:path w="11461" h="31855" extrusionOk="0">
                  <a:moveTo>
                    <a:pt x="5746" y="0"/>
                  </a:moveTo>
                  <a:cubicBezTo>
                    <a:pt x="2585" y="0"/>
                    <a:pt x="1" y="2584"/>
                    <a:pt x="1" y="5745"/>
                  </a:cubicBezTo>
                  <a:lnTo>
                    <a:pt x="1" y="26110"/>
                  </a:lnTo>
                  <a:cubicBezTo>
                    <a:pt x="1" y="29271"/>
                    <a:pt x="2585" y="31855"/>
                    <a:pt x="5746" y="31855"/>
                  </a:cubicBezTo>
                  <a:cubicBezTo>
                    <a:pt x="8937" y="31855"/>
                    <a:pt x="11460" y="29271"/>
                    <a:pt x="11460" y="26110"/>
                  </a:cubicBezTo>
                  <a:lnTo>
                    <a:pt x="11460" y="5745"/>
                  </a:lnTo>
                  <a:cubicBezTo>
                    <a:pt x="11460" y="2584"/>
                    <a:pt x="8876" y="0"/>
                    <a:pt x="57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9144097" y="1132946"/>
              <a:ext cx="90" cy="3466492"/>
            </a:xfrm>
            <a:custGeom>
              <a:avLst/>
              <a:gdLst/>
              <a:ahLst/>
              <a:cxnLst/>
              <a:rect l="l" t="t" r="r" b="b"/>
              <a:pathLst>
                <a:path w="1" h="38695" fill="none" extrusionOk="0">
                  <a:moveTo>
                    <a:pt x="1" y="1"/>
                  </a:moveTo>
                  <a:lnTo>
                    <a:pt x="1" y="3869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8844614" y="4599348"/>
              <a:ext cx="637218" cy="90"/>
            </a:xfrm>
            <a:custGeom>
              <a:avLst/>
              <a:gdLst/>
              <a:ahLst/>
              <a:cxnLst/>
              <a:rect l="l" t="t" r="r" b="b"/>
              <a:pathLst>
                <a:path w="7113" h="1" fill="none" extrusionOk="0">
                  <a:moveTo>
                    <a:pt x="0" y="0"/>
                  </a:moveTo>
                  <a:lnTo>
                    <a:pt x="7113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9144097" y="1165644"/>
              <a:ext cx="188039" cy="917709"/>
            </a:xfrm>
            <a:custGeom>
              <a:avLst/>
              <a:gdLst/>
              <a:ahLst/>
              <a:cxnLst/>
              <a:rect l="l" t="t" r="r" b="b"/>
              <a:pathLst>
                <a:path w="2099" h="10244" fill="none" extrusionOk="0">
                  <a:moveTo>
                    <a:pt x="2098" y="0"/>
                  </a:moveTo>
                  <a:lnTo>
                    <a:pt x="1" y="1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8896305" y="1454287"/>
              <a:ext cx="247882" cy="1211816"/>
            </a:xfrm>
            <a:custGeom>
              <a:avLst/>
              <a:gdLst/>
              <a:ahLst/>
              <a:cxnLst/>
              <a:rect l="l" t="t" r="r" b="b"/>
              <a:pathLst>
                <a:path w="2767" h="13527" fill="none" extrusionOk="0">
                  <a:moveTo>
                    <a:pt x="1" y="0"/>
                  </a:moveTo>
                  <a:lnTo>
                    <a:pt x="2767" y="1352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9144097" y="2410070"/>
              <a:ext cx="217960" cy="882323"/>
            </a:xfrm>
            <a:custGeom>
              <a:avLst/>
              <a:gdLst/>
              <a:ahLst/>
              <a:cxnLst/>
              <a:rect l="l" t="t" r="r" b="b"/>
              <a:pathLst>
                <a:path w="2433" h="9849" fill="none" extrusionOk="0">
                  <a:moveTo>
                    <a:pt x="2433" y="0"/>
                  </a:moveTo>
                  <a:lnTo>
                    <a:pt x="1" y="98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8967166" y="1192878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9054243" y="1620378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0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8"/>
            <p:cNvSpPr/>
            <p:nvPr/>
          </p:nvSpPr>
          <p:spPr>
            <a:xfrm>
              <a:off x="9332046" y="931469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0" y="0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9253032" y="2083263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1" y="1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9239415" y="2505388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9361968" y="2935575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1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9579838" y="2867491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1"/>
                  </a:moveTo>
                  <a:lnTo>
                    <a:pt x="0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9397354" y="1715696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9468215" y="2148660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9503601" y="1315430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9070637" y="857920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1"/>
                  </a:moveTo>
                  <a:lnTo>
                    <a:pt x="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8787459" y="1669381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0" y="1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8814693" y="1987945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1"/>
                  </a:moveTo>
                  <a:lnTo>
                    <a:pt x="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8937156" y="2287517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0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9018857" y="2862026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1"/>
                  </a:moveTo>
                  <a:lnTo>
                    <a:pt x="1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9269426" y="3224218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8814693" y="2617011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8896305" y="3131587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1" y="1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" name="Google Shape;160;p8"/>
          <p:cNvSpPr/>
          <p:nvPr/>
        </p:nvSpPr>
        <p:spPr>
          <a:xfrm>
            <a:off x="713225" y="4038926"/>
            <a:ext cx="1628503" cy="560494"/>
          </a:xfrm>
          <a:custGeom>
            <a:avLst/>
            <a:gdLst/>
            <a:ahLst/>
            <a:cxnLst/>
            <a:rect l="l" t="t" r="r" b="b"/>
            <a:pathLst>
              <a:path w="30124" h="10368" extrusionOk="0">
                <a:moveTo>
                  <a:pt x="15584" y="0"/>
                </a:moveTo>
                <a:cubicBezTo>
                  <a:pt x="10123" y="0"/>
                  <a:pt x="7904" y="4380"/>
                  <a:pt x="7904" y="4380"/>
                </a:cubicBezTo>
                <a:cubicBezTo>
                  <a:pt x="7904" y="4380"/>
                  <a:pt x="366" y="4532"/>
                  <a:pt x="1" y="10368"/>
                </a:cubicBezTo>
                <a:lnTo>
                  <a:pt x="30123" y="10368"/>
                </a:lnTo>
                <a:cubicBezTo>
                  <a:pt x="30123" y="10368"/>
                  <a:pt x="29409" y="5810"/>
                  <a:pt x="25208" y="5810"/>
                </a:cubicBezTo>
                <a:cubicBezTo>
                  <a:pt x="24742" y="5810"/>
                  <a:pt x="24234" y="5866"/>
                  <a:pt x="23679" y="5991"/>
                </a:cubicBezTo>
                <a:cubicBezTo>
                  <a:pt x="23679" y="5991"/>
                  <a:pt x="21430" y="124"/>
                  <a:pt x="15807" y="3"/>
                </a:cubicBezTo>
                <a:cubicBezTo>
                  <a:pt x="15732" y="1"/>
                  <a:pt x="15657" y="0"/>
                  <a:pt x="155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"/>
          <p:cNvSpPr txBox="1">
            <a:spLocks noGrp="1"/>
          </p:cNvSpPr>
          <p:nvPr>
            <p:ph type="title"/>
          </p:nvPr>
        </p:nvSpPr>
        <p:spPr>
          <a:xfrm>
            <a:off x="2098050" y="859075"/>
            <a:ext cx="4947900" cy="171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62" name="Google Shape;162;p8"/>
          <p:cNvSpPr txBox="1">
            <a:spLocks noGrp="1"/>
          </p:cNvSpPr>
          <p:nvPr>
            <p:ph type="subTitle" idx="1"/>
          </p:nvPr>
        </p:nvSpPr>
        <p:spPr>
          <a:xfrm>
            <a:off x="2627550" y="2815875"/>
            <a:ext cx="3888900" cy="5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latin typeface="Kanit Light"/>
                <a:ea typeface="Kanit Light"/>
                <a:cs typeface="Kanit Light"/>
                <a:sym typeface="Kanit Ligh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9"/>
          <p:cNvGrpSpPr/>
          <p:nvPr/>
        </p:nvGrpSpPr>
        <p:grpSpPr>
          <a:xfrm>
            <a:off x="-920305" y="2124157"/>
            <a:ext cx="1457115" cy="2468198"/>
            <a:chOff x="70293" y="1615974"/>
            <a:chExt cx="1758527" cy="2978398"/>
          </a:xfrm>
        </p:grpSpPr>
        <p:sp>
          <p:nvSpPr>
            <p:cNvPr id="165" name="Google Shape;165;p9"/>
            <p:cNvSpPr/>
            <p:nvPr/>
          </p:nvSpPr>
          <p:spPr>
            <a:xfrm>
              <a:off x="70293" y="1615974"/>
              <a:ext cx="1758527" cy="1755514"/>
            </a:xfrm>
            <a:custGeom>
              <a:avLst/>
              <a:gdLst/>
              <a:ahLst/>
              <a:cxnLst/>
              <a:rect l="l" t="t" r="r" b="b"/>
              <a:pathLst>
                <a:path w="17265" h="17235" extrusionOk="0">
                  <a:moveTo>
                    <a:pt x="8632" y="0"/>
                  </a:moveTo>
                  <a:cubicBezTo>
                    <a:pt x="3860" y="0"/>
                    <a:pt x="0" y="3861"/>
                    <a:pt x="0" y="8602"/>
                  </a:cubicBezTo>
                  <a:cubicBezTo>
                    <a:pt x="0" y="13374"/>
                    <a:pt x="3860" y="17235"/>
                    <a:pt x="8632" y="17235"/>
                  </a:cubicBezTo>
                  <a:cubicBezTo>
                    <a:pt x="13405" y="17235"/>
                    <a:pt x="17265" y="13374"/>
                    <a:pt x="17265" y="8602"/>
                  </a:cubicBezTo>
                  <a:cubicBezTo>
                    <a:pt x="17265" y="3861"/>
                    <a:pt x="13405" y="0"/>
                    <a:pt x="86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9"/>
            <p:cNvSpPr/>
            <p:nvPr/>
          </p:nvSpPr>
          <p:spPr>
            <a:xfrm>
              <a:off x="949506" y="2625263"/>
              <a:ext cx="102" cy="1969109"/>
            </a:xfrm>
            <a:custGeom>
              <a:avLst/>
              <a:gdLst/>
              <a:ahLst/>
              <a:cxnLst/>
              <a:rect l="l" t="t" r="r" b="b"/>
              <a:pathLst>
                <a:path w="1" h="19332" fill="none" extrusionOk="0">
                  <a:moveTo>
                    <a:pt x="0" y="0"/>
                  </a:moveTo>
                  <a:lnTo>
                    <a:pt x="0" y="1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689470" y="4594237"/>
              <a:ext cx="495423" cy="102"/>
            </a:xfrm>
            <a:custGeom>
              <a:avLst/>
              <a:gdLst/>
              <a:ahLst/>
              <a:cxnLst/>
              <a:rect l="l" t="t" r="r" b="b"/>
              <a:pathLst>
                <a:path w="4864" h="1" fill="none" extrusionOk="0">
                  <a:moveTo>
                    <a:pt x="0" y="1"/>
                  </a:moveTo>
                  <a:lnTo>
                    <a:pt x="4863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503686" y="2547853"/>
              <a:ext cx="102" cy="10847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1181735" y="2761444"/>
              <a:ext cx="3158" cy="105423"/>
            </a:xfrm>
            <a:custGeom>
              <a:avLst/>
              <a:gdLst/>
              <a:ahLst/>
              <a:cxnLst/>
              <a:rect l="l" t="t" r="r" b="b"/>
              <a:pathLst>
                <a:path w="31" h="1035" fill="none" extrusionOk="0">
                  <a:moveTo>
                    <a:pt x="0" y="1"/>
                  </a:moveTo>
                  <a:lnTo>
                    <a:pt x="3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1382899" y="2414727"/>
              <a:ext cx="3259" cy="108478"/>
            </a:xfrm>
            <a:custGeom>
              <a:avLst/>
              <a:gdLst/>
              <a:ahLst/>
              <a:cxnLst/>
              <a:rect l="l" t="t" r="r" b="b"/>
              <a:pathLst>
                <a:path w="32" h="1065" fill="none" extrusionOk="0">
                  <a:moveTo>
                    <a:pt x="1" y="0"/>
                  </a:moveTo>
                  <a:lnTo>
                    <a:pt x="3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664719" y="2894570"/>
              <a:ext cx="3158" cy="108478"/>
            </a:xfrm>
            <a:custGeom>
              <a:avLst/>
              <a:gdLst/>
              <a:ahLst/>
              <a:cxnLst/>
              <a:rect l="l" t="t" r="r" b="b"/>
              <a:pathLst>
                <a:path w="31" h="1065" fill="none" extrusionOk="0">
                  <a:moveTo>
                    <a:pt x="0" y="1"/>
                  </a:moveTo>
                  <a:lnTo>
                    <a:pt x="3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949506" y="2625263"/>
              <a:ext cx="102" cy="1969109"/>
            </a:xfrm>
            <a:custGeom>
              <a:avLst/>
              <a:gdLst/>
              <a:ahLst/>
              <a:cxnLst/>
              <a:rect l="l" t="t" r="r" b="b"/>
              <a:pathLst>
                <a:path w="1" h="19332" fill="none" extrusionOk="0">
                  <a:moveTo>
                    <a:pt x="0" y="0"/>
                  </a:moveTo>
                  <a:lnTo>
                    <a:pt x="0" y="1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689470" y="4594237"/>
              <a:ext cx="495423" cy="102"/>
            </a:xfrm>
            <a:custGeom>
              <a:avLst/>
              <a:gdLst/>
              <a:ahLst/>
              <a:cxnLst/>
              <a:rect l="l" t="t" r="r" b="b"/>
              <a:pathLst>
                <a:path w="4864" h="1" fill="none" extrusionOk="0">
                  <a:moveTo>
                    <a:pt x="0" y="1"/>
                  </a:moveTo>
                  <a:lnTo>
                    <a:pt x="4863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9"/>
            <p:cNvSpPr/>
            <p:nvPr/>
          </p:nvSpPr>
          <p:spPr>
            <a:xfrm>
              <a:off x="503686" y="2547853"/>
              <a:ext cx="102" cy="10847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1181735" y="2761444"/>
              <a:ext cx="3158" cy="105423"/>
            </a:xfrm>
            <a:custGeom>
              <a:avLst/>
              <a:gdLst/>
              <a:ahLst/>
              <a:cxnLst/>
              <a:rect l="l" t="t" r="r" b="b"/>
              <a:pathLst>
                <a:path w="31" h="1035" fill="none" extrusionOk="0">
                  <a:moveTo>
                    <a:pt x="0" y="1"/>
                  </a:moveTo>
                  <a:lnTo>
                    <a:pt x="3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1382899" y="2414727"/>
              <a:ext cx="3259" cy="108478"/>
            </a:xfrm>
            <a:custGeom>
              <a:avLst/>
              <a:gdLst/>
              <a:ahLst/>
              <a:cxnLst/>
              <a:rect l="l" t="t" r="r" b="b"/>
              <a:pathLst>
                <a:path w="32" h="1065" fill="none" extrusionOk="0">
                  <a:moveTo>
                    <a:pt x="1" y="0"/>
                  </a:moveTo>
                  <a:lnTo>
                    <a:pt x="3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664719" y="2894570"/>
              <a:ext cx="3158" cy="108478"/>
            </a:xfrm>
            <a:custGeom>
              <a:avLst/>
              <a:gdLst/>
              <a:ahLst/>
              <a:cxnLst/>
              <a:rect l="l" t="t" r="r" b="b"/>
              <a:pathLst>
                <a:path w="31" h="1065" fill="none" extrusionOk="0">
                  <a:moveTo>
                    <a:pt x="0" y="1"/>
                  </a:moveTo>
                  <a:lnTo>
                    <a:pt x="3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" name="Google Shape;178;p9"/>
          <p:cNvGrpSpPr/>
          <p:nvPr/>
        </p:nvGrpSpPr>
        <p:grpSpPr>
          <a:xfrm>
            <a:off x="7208925" y="1625511"/>
            <a:ext cx="2718409" cy="2973925"/>
            <a:chOff x="-1944600" y="1625511"/>
            <a:chExt cx="2718409" cy="2973925"/>
          </a:xfrm>
        </p:grpSpPr>
        <p:sp>
          <p:nvSpPr>
            <p:cNvPr id="179" name="Google Shape;179;p9"/>
            <p:cNvSpPr/>
            <p:nvPr/>
          </p:nvSpPr>
          <p:spPr>
            <a:xfrm>
              <a:off x="-768072" y="2229211"/>
              <a:ext cx="1541881" cy="1392494"/>
            </a:xfrm>
            <a:custGeom>
              <a:avLst/>
              <a:gdLst/>
              <a:ahLst/>
              <a:cxnLst/>
              <a:rect l="l" t="t" r="r" b="b"/>
              <a:pathLst>
                <a:path w="15138" h="13671" extrusionOk="0">
                  <a:moveTo>
                    <a:pt x="7586" y="0"/>
                  </a:moveTo>
                  <a:cubicBezTo>
                    <a:pt x="7009" y="0"/>
                    <a:pt x="6422" y="74"/>
                    <a:pt x="5836" y="229"/>
                  </a:cubicBezTo>
                  <a:cubicBezTo>
                    <a:pt x="2189" y="1172"/>
                    <a:pt x="0" y="4910"/>
                    <a:pt x="942" y="8558"/>
                  </a:cubicBezTo>
                  <a:cubicBezTo>
                    <a:pt x="1737" y="11632"/>
                    <a:pt x="4518" y="13670"/>
                    <a:pt x="7556" y="13670"/>
                  </a:cubicBezTo>
                  <a:cubicBezTo>
                    <a:pt x="8123" y="13670"/>
                    <a:pt x="8698" y="13599"/>
                    <a:pt x="9271" y="13451"/>
                  </a:cubicBezTo>
                  <a:cubicBezTo>
                    <a:pt x="12918" y="12509"/>
                    <a:pt x="15137" y="8770"/>
                    <a:pt x="14195" y="5123"/>
                  </a:cubicBezTo>
                  <a:cubicBezTo>
                    <a:pt x="13377" y="2057"/>
                    <a:pt x="10627" y="0"/>
                    <a:pt x="75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2767" y="3029593"/>
              <a:ext cx="102" cy="1569828"/>
            </a:xfrm>
            <a:custGeom>
              <a:avLst/>
              <a:gdLst/>
              <a:ahLst/>
              <a:cxnLst/>
              <a:rect l="l" t="t" r="r" b="b"/>
              <a:pathLst>
                <a:path w="1" h="15412" fill="none" extrusionOk="0">
                  <a:moveTo>
                    <a:pt x="1" y="1"/>
                  </a:moveTo>
                  <a:lnTo>
                    <a:pt x="1" y="1541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-241787" y="2518786"/>
              <a:ext cx="6315" cy="83727"/>
            </a:xfrm>
            <a:custGeom>
              <a:avLst/>
              <a:gdLst/>
              <a:ahLst/>
              <a:cxnLst/>
              <a:rect l="l" t="t" r="r" b="b"/>
              <a:pathLst>
                <a:path w="62" h="822" fill="none" extrusionOk="0">
                  <a:moveTo>
                    <a:pt x="0" y="0"/>
                  </a:moveTo>
                  <a:lnTo>
                    <a:pt x="61" y="82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117354" y="2642643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284498" y="2562075"/>
              <a:ext cx="102" cy="80671"/>
            </a:xfrm>
            <a:custGeom>
              <a:avLst/>
              <a:gdLst/>
              <a:ahLst/>
              <a:cxnLst/>
              <a:rect l="l" t="t" r="r" b="b"/>
              <a:pathLst>
                <a:path w="1" h="792" fill="none" extrusionOk="0">
                  <a:moveTo>
                    <a:pt x="1" y="1"/>
                  </a:moveTo>
                  <a:lnTo>
                    <a:pt x="1" y="79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9"/>
            <p:cNvSpPr/>
            <p:nvPr/>
          </p:nvSpPr>
          <p:spPr>
            <a:xfrm>
              <a:off x="-152053" y="2797362"/>
              <a:ext cx="102" cy="86884"/>
            </a:xfrm>
            <a:custGeom>
              <a:avLst/>
              <a:gdLst/>
              <a:ahLst/>
              <a:cxnLst/>
              <a:rect l="l" t="t" r="r" b="b"/>
              <a:pathLst>
                <a:path w="1" h="853" fill="none" extrusionOk="0">
                  <a:moveTo>
                    <a:pt x="1" y="1"/>
                  </a:moveTo>
                  <a:lnTo>
                    <a:pt x="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9"/>
            <p:cNvSpPr/>
            <p:nvPr/>
          </p:nvSpPr>
          <p:spPr>
            <a:xfrm>
              <a:off x="-353217" y="2967665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0" y="1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9"/>
            <p:cNvSpPr/>
            <p:nvPr/>
          </p:nvSpPr>
          <p:spPr>
            <a:xfrm>
              <a:off x="185393" y="3137968"/>
              <a:ext cx="3259" cy="86783"/>
            </a:xfrm>
            <a:custGeom>
              <a:avLst/>
              <a:gdLst/>
              <a:ahLst/>
              <a:cxnLst/>
              <a:rect l="l" t="t" r="r" b="b"/>
              <a:pathLst>
                <a:path w="32" h="852" fill="none" extrusionOk="0">
                  <a:moveTo>
                    <a:pt x="1" y="0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346426" y="2862448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1" y="0"/>
                  </a:moveTo>
                  <a:lnTo>
                    <a:pt x="3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-226305" y="3246342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2767" y="3029593"/>
              <a:ext cx="102" cy="1569828"/>
            </a:xfrm>
            <a:custGeom>
              <a:avLst/>
              <a:gdLst/>
              <a:ahLst/>
              <a:cxnLst/>
              <a:rect l="l" t="t" r="r" b="b"/>
              <a:pathLst>
                <a:path w="1" h="15412" fill="none" extrusionOk="0">
                  <a:moveTo>
                    <a:pt x="1" y="1"/>
                  </a:moveTo>
                  <a:lnTo>
                    <a:pt x="1" y="1541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-241787" y="2518786"/>
              <a:ext cx="6315" cy="83727"/>
            </a:xfrm>
            <a:custGeom>
              <a:avLst/>
              <a:gdLst/>
              <a:ahLst/>
              <a:cxnLst/>
              <a:rect l="l" t="t" r="r" b="b"/>
              <a:pathLst>
                <a:path w="62" h="822" fill="none" extrusionOk="0">
                  <a:moveTo>
                    <a:pt x="0" y="0"/>
                  </a:moveTo>
                  <a:lnTo>
                    <a:pt x="61" y="82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117354" y="2642643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284498" y="2562075"/>
              <a:ext cx="102" cy="80671"/>
            </a:xfrm>
            <a:custGeom>
              <a:avLst/>
              <a:gdLst/>
              <a:ahLst/>
              <a:cxnLst/>
              <a:rect l="l" t="t" r="r" b="b"/>
              <a:pathLst>
                <a:path w="1" h="792" fill="none" extrusionOk="0">
                  <a:moveTo>
                    <a:pt x="1" y="1"/>
                  </a:moveTo>
                  <a:lnTo>
                    <a:pt x="1" y="79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-152053" y="2797362"/>
              <a:ext cx="102" cy="86884"/>
            </a:xfrm>
            <a:custGeom>
              <a:avLst/>
              <a:gdLst/>
              <a:ahLst/>
              <a:cxnLst/>
              <a:rect l="l" t="t" r="r" b="b"/>
              <a:pathLst>
                <a:path w="1" h="853" fill="none" extrusionOk="0">
                  <a:moveTo>
                    <a:pt x="1" y="1"/>
                  </a:moveTo>
                  <a:lnTo>
                    <a:pt x="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-353217" y="2967665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0" y="1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9"/>
            <p:cNvSpPr/>
            <p:nvPr/>
          </p:nvSpPr>
          <p:spPr>
            <a:xfrm>
              <a:off x="185393" y="3137968"/>
              <a:ext cx="3259" cy="86783"/>
            </a:xfrm>
            <a:custGeom>
              <a:avLst/>
              <a:gdLst/>
              <a:ahLst/>
              <a:cxnLst/>
              <a:rect l="l" t="t" r="r" b="b"/>
              <a:pathLst>
                <a:path w="32" h="852" fill="none" extrusionOk="0">
                  <a:moveTo>
                    <a:pt x="1" y="0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9"/>
            <p:cNvSpPr/>
            <p:nvPr/>
          </p:nvSpPr>
          <p:spPr>
            <a:xfrm>
              <a:off x="346426" y="2862448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1" y="0"/>
                  </a:moveTo>
                  <a:lnTo>
                    <a:pt x="3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-226305" y="3246342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-1944600" y="1625511"/>
              <a:ext cx="1105330" cy="1006454"/>
            </a:xfrm>
            <a:custGeom>
              <a:avLst/>
              <a:gdLst/>
              <a:ahLst/>
              <a:cxnLst/>
              <a:rect l="l" t="t" r="r" b="b"/>
              <a:pathLst>
                <a:path w="10852" h="9881" extrusionOk="0">
                  <a:moveTo>
                    <a:pt x="5404" y="0"/>
                  </a:moveTo>
                  <a:cubicBezTo>
                    <a:pt x="3163" y="0"/>
                    <a:pt x="1154" y="1531"/>
                    <a:pt x="609" y="3816"/>
                  </a:cubicBezTo>
                  <a:cubicBezTo>
                    <a:pt x="1" y="6460"/>
                    <a:pt x="1642" y="9135"/>
                    <a:pt x="4287" y="9743"/>
                  </a:cubicBezTo>
                  <a:cubicBezTo>
                    <a:pt x="4672" y="9836"/>
                    <a:pt x="5058" y="9881"/>
                    <a:pt x="5439" y="9881"/>
                  </a:cubicBezTo>
                  <a:cubicBezTo>
                    <a:pt x="7668" y="9881"/>
                    <a:pt x="9699" y="8350"/>
                    <a:pt x="10244" y="6065"/>
                  </a:cubicBezTo>
                  <a:cubicBezTo>
                    <a:pt x="10852" y="3421"/>
                    <a:pt x="9211" y="776"/>
                    <a:pt x="6566" y="138"/>
                  </a:cubicBezTo>
                  <a:cubicBezTo>
                    <a:pt x="6176" y="45"/>
                    <a:pt x="5787" y="0"/>
                    <a:pt x="54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-1390407" y="2116252"/>
              <a:ext cx="102" cy="2483184"/>
            </a:xfrm>
            <a:custGeom>
              <a:avLst/>
              <a:gdLst/>
              <a:ahLst/>
              <a:cxnLst/>
              <a:rect l="l" t="t" r="r" b="b"/>
              <a:pathLst>
                <a:path w="1" h="24379" fill="none" extrusionOk="0">
                  <a:moveTo>
                    <a:pt x="1" y="1"/>
                  </a:moveTo>
                  <a:lnTo>
                    <a:pt x="1" y="243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>
              <a:off x="-1563764" y="1834519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>
              <a:off x="-1309941" y="1927412"/>
              <a:ext cx="3259" cy="58975"/>
            </a:xfrm>
            <a:custGeom>
              <a:avLst/>
              <a:gdLst/>
              <a:ahLst/>
              <a:cxnLst/>
              <a:rect l="l" t="t" r="r" b="b"/>
              <a:pathLst>
                <a:path w="32" h="579" fill="none" extrusionOk="0">
                  <a:moveTo>
                    <a:pt x="1" y="1"/>
                  </a:moveTo>
                  <a:lnTo>
                    <a:pt x="3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-1189141" y="1865484"/>
              <a:ext cx="3158" cy="62031"/>
            </a:xfrm>
            <a:custGeom>
              <a:avLst/>
              <a:gdLst/>
              <a:ahLst/>
              <a:cxnLst/>
              <a:rect l="l" t="t" r="r" b="b"/>
              <a:pathLst>
                <a:path w="31" h="609" fill="none" extrusionOk="0">
                  <a:moveTo>
                    <a:pt x="0" y="1"/>
                  </a:moveTo>
                  <a:lnTo>
                    <a:pt x="31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-1501836" y="2035786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-1644229" y="2159643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0"/>
                  </a:moveTo>
                  <a:lnTo>
                    <a:pt x="0" y="60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9"/>
            <p:cNvSpPr/>
            <p:nvPr/>
          </p:nvSpPr>
          <p:spPr>
            <a:xfrm>
              <a:off x="-1257282" y="228350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9"/>
            <p:cNvSpPr/>
            <p:nvPr/>
          </p:nvSpPr>
          <p:spPr>
            <a:xfrm>
              <a:off x="-1142695" y="2085288"/>
              <a:ext cx="102" cy="58975"/>
            </a:xfrm>
            <a:custGeom>
              <a:avLst/>
              <a:gdLst/>
              <a:ahLst/>
              <a:cxnLst/>
              <a:rect l="l" t="t" r="r" b="b"/>
              <a:pathLst>
                <a:path w="1" h="579" fill="none" extrusionOk="0">
                  <a:moveTo>
                    <a:pt x="0" y="1"/>
                  </a:moveTo>
                  <a:lnTo>
                    <a:pt x="0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9"/>
            <p:cNvSpPr/>
            <p:nvPr/>
          </p:nvSpPr>
          <p:spPr>
            <a:xfrm>
              <a:off x="-1551440" y="236091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-1563764" y="1834519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-1309941" y="1927412"/>
              <a:ext cx="3259" cy="58975"/>
            </a:xfrm>
            <a:custGeom>
              <a:avLst/>
              <a:gdLst/>
              <a:ahLst/>
              <a:cxnLst/>
              <a:rect l="l" t="t" r="r" b="b"/>
              <a:pathLst>
                <a:path w="32" h="579" fill="none" extrusionOk="0">
                  <a:moveTo>
                    <a:pt x="1" y="1"/>
                  </a:moveTo>
                  <a:lnTo>
                    <a:pt x="3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-1189141" y="1865484"/>
              <a:ext cx="3158" cy="62031"/>
            </a:xfrm>
            <a:custGeom>
              <a:avLst/>
              <a:gdLst/>
              <a:ahLst/>
              <a:cxnLst/>
              <a:rect l="l" t="t" r="r" b="b"/>
              <a:pathLst>
                <a:path w="31" h="609" fill="none" extrusionOk="0">
                  <a:moveTo>
                    <a:pt x="0" y="1"/>
                  </a:moveTo>
                  <a:lnTo>
                    <a:pt x="31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9"/>
            <p:cNvSpPr/>
            <p:nvPr/>
          </p:nvSpPr>
          <p:spPr>
            <a:xfrm>
              <a:off x="-1501836" y="2035786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9"/>
            <p:cNvSpPr/>
            <p:nvPr/>
          </p:nvSpPr>
          <p:spPr>
            <a:xfrm>
              <a:off x="-1644229" y="2159643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0"/>
                  </a:moveTo>
                  <a:lnTo>
                    <a:pt x="0" y="60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-1257282" y="228350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9"/>
            <p:cNvSpPr/>
            <p:nvPr/>
          </p:nvSpPr>
          <p:spPr>
            <a:xfrm>
              <a:off x="-1142695" y="2085288"/>
              <a:ext cx="102" cy="58975"/>
            </a:xfrm>
            <a:custGeom>
              <a:avLst/>
              <a:gdLst/>
              <a:ahLst/>
              <a:cxnLst/>
              <a:rect l="l" t="t" r="r" b="b"/>
              <a:pathLst>
                <a:path w="1" h="579" fill="none" extrusionOk="0">
                  <a:moveTo>
                    <a:pt x="0" y="1"/>
                  </a:moveTo>
                  <a:lnTo>
                    <a:pt x="0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-1551440" y="236091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-1390407" y="3333022"/>
              <a:ext cx="476885" cy="668796"/>
            </a:xfrm>
            <a:custGeom>
              <a:avLst/>
              <a:gdLst/>
              <a:ahLst/>
              <a:cxnLst/>
              <a:rect l="l" t="t" r="r" b="b"/>
              <a:pathLst>
                <a:path w="4682" h="6566" fill="none" extrusionOk="0">
                  <a:moveTo>
                    <a:pt x="4681" y="0"/>
                  </a:moveTo>
                  <a:lnTo>
                    <a:pt x="1" y="656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" name="Google Shape;217;p9"/>
          <p:cNvGrpSpPr/>
          <p:nvPr/>
        </p:nvGrpSpPr>
        <p:grpSpPr>
          <a:xfrm>
            <a:off x="-5907" y="1615974"/>
            <a:ext cx="1758527" cy="2978398"/>
            <a:chOff x="70293" y="1615974"/>
            <a:chExt cx="1758527" cy="2978398"/>
          </a:xfrm>
        </p:grpSpPr>
        <p:sp>
          <p:nvSpPr>
            <p:cNvPr id="218" name="Google Shape;218;p9"/>
            <p:cNvSpPr/>
            <p:nvPr/>
          </p:nvSpPr>
          <p:spPr>
            <a:xfrm>
              <a:off x="70293" y="1615974"/>
              <a:ext cx="1758527" cy="1755514"/>
            </a:xfrm>
            <a:custGeom>
              <a:avLst/>
              <a:gdLst/>
              <a:ahLst/>
              <a:cxnLst/>
              <a:rect l="l" t="t" r="r" b="b"/>
              <a:pathLst>
                <a:path w="17265" h="17235" extrusionOk="0">
                  <a:moveTo>
                    <a:pt x="8632" y="0"/>
                  </a:moveTo>
                  <a:cubicBezTo>
                    <a:pt x="3860" y="0"/>
                    <a:pt x="0" y="3861"/>
                    <a:pt x="0" y="8602"/>
                  </a:cubicBezTo>
                  <a:cubicBezTo>
                    <a:pt x="0" y="13374"/>
                    <a:pt x="3860" y="17235"/>
                    <a:pt x="8632" y="17235"/>
                  </a:cubicBezTo>
                  <a:cubicBezTo>
                    <a:pt x="13405" y="17235"/>
                    <a:pt x="17265" y="13374"/>
                    <a:pt x="17265" y="8602"/>
                  </a:cubicBezTo>
                  <a:cubicBezTo>
                    <a:pt x="17265" y="3861"/>
                    <a:pt x="13405" y="0"/>
                    <a:pt x="86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9"/>
            <p:cNvSpPr/>
            <p:nvPr/>
          </p:nvSpPr>
          <p:spPr>
            <a:xfrm>
              <a:off x="949506" y="2625263"/>
              <a:ext cx="102" cy="1969109"/>
            </a:xfrm>
            <a:custGeom>
              <a:avLst/>
              <a:gdLst/>
              <a:ahLst/>
              <a:cxnLst/>
              <a:rect l="l" t="t" r="r" b="b"/>
              <a:pathLst>
                <a:path w="1" h="19332" fill="none" extrusionOk="0">
                  <a:moveTo>
                    <a:pt x="0" y="0"/>
                  </a:moveTo>
                  <a:lnTo>
                    <a:pt x="0" y="1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689470" y="4594237"/>
              <a:ext cx="495423" cy="102"/>
            </a:xfrm>
            <a:custGeom>
              <a:avLst/>
              <a:gdLst/>
              <a:ahLst/>
              <a:cxnLst/>
              <a:rect l="l" t="t" r="r" b="b"/>
              <a:pathLst>
                <a:path w="4864" h="1" fill="none" extrusionOk="0">
                  <a:moveTo>
                    <a:pt x="0" y="1"/>
                  </a:moveTo>
                  <a:lnTo>
                    <a:pt x="4863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9"/>
            <p:cNvSpPr/>
            <p:nvPr/>
          </p:nvSpPr>
          <p:spPr>
            <a:xfrm>
              <a:off x="503686" y="2547853"/>
              <a:ext cx="102" cy="10847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9"/>
            <p:cNvSpPr/>
            <p:nvPr/>
          </p:nvSpPr>
          <p:spPr>
            <a:xfrm>
              <a:off x="1181735" y="2761444"/>
              <a:ext cx="3158" cy="105423"/>
            </a:xfrm>
            <a:custGeom>
              <a:avLst/>
              <a:gdLst/>
              <a:ahLst/>
              <a:cxnLst/>
              <a:rect l="l" t="t" r="r" b="b"/>
              <a:pathLst>
                <a:path w="31" h="1035" fill="none" extrusionOk="0">
                  <a:moveTo>
                    <a:pt x="0" y="1"/>
                  </a:moveTo>
                  <a:lnTo>
                    <a:pt x="3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9"/>
            <p:cNvSpPr/>
            <p:nvPr/>
          </p:nvSpPr>
          <p:spPr>
            <a:xfrm>
              <a:off x="1382899" y="2414727"/>
              <a:ext cx="3259" cy="108478"/>
            </a:xfrm>
            <a:custGeom>
              <a:avLst/>
              <a:gdLst/>
              <a:ahLst/>
              <a:cxnLst/>
              <a:rect l="l" t="t" r="r" b="b"/>
              <a:pathLst>
                <a:path w="32" h="1065" fill="none" extrusionOk="0">
                  <a:moveTo>
                    <a:pt x="1" y="0"/>
                  </a:moveTo>
                  <a:lnTo>
                    <a:pt x="3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9"/>
            <p:cNvSpPr/>
            <p:nvPr/>
          </p:nvSpPr>
          <p:spPr>
            <a:xfrm>
              <a:off x="664719" y="2894570"/>
              <a:ext cx="3158" cy="108478"/>
            </a:xfrm>
            <a:custGeom>
              <a:avLst/>
              <a:gdLst/>
              <a:ahLst/>
              <a:cxnLst/>
              <a:rect l="l" t="t" r="r" b="b"/>
              <a:pathLst>
                <a:path w="31" h="1065" fill="none" extrusionOk="0">
                  <a:moveTo>
                    <a:pt x="0" y="1"/>
                  </a:moveTo>
                  <a:lnTo>
                    <a:pt x="3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9"/>
            <p:cNvSpPr/>
            <p:nvPr/>
          </p:nvSpPr>
          <p:spPr>
            <a:xfrm>
              <a:off x="949506" y="2625263"/>
              <a:ext cx="102" cy="1969109"/>
            </a:xfrm>
            <a:custGeom>
              <a:avLst/>
              <a:gdLst/>
              <a:ahLst/>
              <a:cxnLst/>
              <a:rect l="l" t="t" r="r" b="b"/>
              <a:pathLst>
                <a:path w="1" h="19332" fill="none" extrusionOk="0">
                  <a:moveTo>
                    <a:pt x="0" y="0"/>
                  </a:moveTo>
                  <a:lnTo>
                    <a:pt x="0" y="1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9"/>
            <p:cNvSpPr/>
            <p:nvPr/>
          </p:nvSpPr>
          <p:spPr>
            <a:xfrm>
              <a:off x="689470" y="4594237"/>
              <a:ext cx="495423" cy="102"/>
            </a:xfrm>
            <a:custGeom>
              <a:avLst/>
              <a:gdLst/>
              <a:ahLst/>
              <a:cxnLst/>
              <a:rect l="l" t="t" r="r" b="b"/>
              <a:pathLst>
                <a:path w="4864" h="1" fill="none" extrusionOk="0">
                  <a:moveTo>
                    <a:pt x="0" y="1"/>
                  </a:moveTo>
                  <a:lnTo>
                    <a:pt x="4863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503686" y="2547853"/>
              <a:ext cx="102" cy="10847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9"/>
            <p:cNvSpPr/>
            <p:nvPr/>
          </p:nvSpPr>
          <p:spPr>
            <a:xfrm>
              <a:off x="1181735" y="2761444"/>
              <a:ext cx="3158" cy="105423"/>
            </a:xfrm>
            <a:custGeom>
              <a:avLst/>
              <a:gdLst/>
              <a:ahLst/>
              <a:cxnLst/>
              <a:rect l="l" t="t" r="r" b="b"/>
              <a:pathLst>
                <a:path w="31" h="1035" fill="none" extrusionOk="0">
                  <a:moveTo>
                    <a:pt x="0" y="1"/>
                  </a:moveTo>
                  <a:lnTo>
                    <a:pt x="3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9"/>
            <p:cNvSpPr/>
            <p:nvPr/>
          </p:nvSpPr>
          <p:spPr>
            <a:xfrm>
              <a:off x="1382899" y="2414727"/>
              <a:ext cx="3259" cy="108478"/>
            </a:xfrm>
            <a:custGeom>
              <a:avLst/>
              <a:gdLst/>
              <a:ahLst/>
              <a:cxnLst/>
              <a:rect l="l" t="t" r="r" b="b"/>
              <a:pathLst>
                <a:path w="32" h="1065" fill="none" extrusionOk="0">
                  <a:moveTo>
                    <a:pt x="1" y="0"/>
                  </a:moveTo>
                  <a:lnTo>
                    <a:pt x="3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9"/>
            <p:cNvSpPr/>
            <p:nvPr/>
          </p:nvSpPr>
          <p:spPr>
            <a:xfrm>
              <a:off x="664719" y="2894570"/>
              <a:ext cx="3158" cy="108478"/>
            </a:xfrm>
            <a:custGeom>
              <a:avLst/>
              <a:gdLst/>
              <a:ahLst/>
              <a:cxnLst/>
              <a:rect l="l" t="t" r="r" b="b"/>
              <a:pathLst>
                <a:path w="31" h="1065" fill="none" extrusionOk="0">
                  <a:moveTo>
                    <a:pt x="0" y="1"/>
                  </a:moveTo>
                  <a:lnTo>
                    <a:pt x="3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1" name="Google Shape;231;p9"/>
          <p:cNvSpPr/>
          <p:nvPr/>
        </p:nvSpPr>
        <p:spPr>
          <a:xfrm>
            <a:off x="1603802" y="1145309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9"/>
          <p:cNvSpPr/>
          <p:nvPr/>
        </p:nvSpPr>
        <p:spPr>
          <a:xfrm>
            <a:off x="-284299" y="161925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9"/>
          <p:cNvSpPr txBox="1">
            <a:spLocks noGrp="1"/>
          </p:cNvSpPr>
          <p:nvPr>
            <p:ph type="subTitle" idx="1"/>
          </p:nvPr>
        </p:nvSpPr>
        <p:spPr>
          <a:xfrm>
            <a:off x="2297163" y="2481725"/>
            <a:ext cx="4567800" cy="11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9"/>
          <p:cNvSpPr txBox="1">
            <a:spLocks noGrp="1"/>
          </p:cNvSpPr>
          <p:nvPr>
            <p:ph type="title"/>
          </p:nvPr>
        </p:nvSpPr>
        <p:spPr>
          <a:xfrm>
            <a:off x="1943125" y="1239200"/>
            <a:ext cx="5265900" cy="11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7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"/>
          <p:cNvSpPr txBox="1">
            <a:spLocks noGrp="1"/>
          </p:cNvSpPr>
          <p:nvPr>
            <p:ph type="title" hasCustomPrompt="1"/>
          </p:nvPr>
        </p:nvSpPr>
        <p:spPr>
          <a:xfrm>
            <a:off x="713225" y="191725"/>
            <a:ext cx="77175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285" name="Google Shape;285;p11"/>
          <p:cNvGrpSpPr/>
          <p:nvPr/>
        </p:nvGrpSpPr>
        <p:grpSpPr>
          <a:xfrm>
            <a:off x="-391801" y="164137"/>
            <a:ext cx="9381281" cy="4439387"/>
            <a:chOff x="-391801" y="164137"/>
            <a:chExt cx="9381281" cy="4439387"/>
          </a:xfrm>
        </p:grpSpPr>
        <p:sp>
          <p:nvSpPr>
            <p:cNvPr id="286" name="Google Shape;286;p11"/>
            <p:cNvSpPr/>
            <p:nvPr/>
          </p:nvSpPr>
          <p:spPr>
            <a:xfrm>
              <a:off x="-391801" y="4085073"/>
              <a:ext cx="1494452" cy="514356"/>
            </a:xfrm>
            <a:custGeom>
              <a:avLst/>
              <a:gdLst/>
              <a:ahLst/>
              <a:cxnLst/>
              <a:rect l="l" t="t" r="r" b="b"/>
              <a:pathLst>
                <a:path w="30124" h="10368" extrusionOk="0">
                  <a:moveTo>
                    <a:pt x="15584" y="0"/>
                  </a:moveTo>
                  <a:cubicBezTo>
                    <a:pt x="10123" y="0"/>
                    <a:pt x="7904" y="4380"/>
                    <a:pt x="7904" y="4380"/>
                  </a:cubicBezTo>
                  <a:cubicBezTo>
                    <a:pt x="7904" y="4380"/>
                    <a:pt x="366" y="4532"/>
                    <a:pt x="1" y="10368"/>
                  </a:cubicBezTo>
                  <a:lnTo>
                    <a:pt x="30123" y="10368"/>
                  </a:lnTo>
                  <a:cubicBezTo>
                    <a:pt x="30123" y="10368"/>
                    <a:pt x="29409" y="5810"/>
                    <a:pt x="25208" y="5810"/>
                  </a:cubicBezTo>
                  <a:cubicBezTo>
                    <a:pt x="24742" y="5810"/>
                    <a:pt x="24234" y="5866"/>
                    <a:pt x="23679" y="5991"/>
                  </a:cubicBezTo>
                  <a:cubicBezTo>
                    <a:pt x="23679" y="5991"/>
                    <a:pt x="21430" y="124"/>
                    <a:pt x="15807" y="3"/>
                  </a:cubicBezTo>
                  <a:cubicBezTo>
                    <a:pt x="15732" y="1"/>
                    <a:pt x="15657" y="0"/>
                    <a:pt x="155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7" name="Google Shape;287;p11"/>
            <p:cNvGrpSpPr/>
            <p:nvPr/>
          </p:nvGrpSpPr>
          <p:grpSpPr>
            <a:xfrm flipH="1">
              <a:off x="7160061" y="164137"/>
              <a:ext cx="1829419" cy="4439387"/>
              <a:chOff x="1523503" y="160050"/>
              <a:chExt cx="1829419" cy="4439387"/>
            </a:xfrm>
          </p:grpSpPr>
          <p:sp>
            <p:nvSpPr>
              <p:cNvPr id="288" name="Google Shape;288;p11"/>
              <p:cNvSpPr/>
              <p:nvPr/>
            </p:nvSpPr>
            <p:spPr>
              <a:xfrm flipH="1">
                <a:off x="2443554" y="2194886"/>
                <a:ext cx="90" cy="92720"/>
              </a:xfrm>
              <a:custGeom>
                <a:avLst/>
                <a:gdLst/>
                <a:ahLst/>
                <a:cxnLst/>
                <a:rect l="l" t="t" r="r" b="b"/>
                <a:pathLst>
                  <a:path w="1" h="1035" fill="none" extrusionOk="0">
                    <a:moveTo>
                      <a:pt x="0" y="1"/>
                    </a:moveTo>
                    <a:lnTo>
                      <a:pt x="0" y="1034"/>
                    </a:lnTo>
                  </a:path>
                </a:pathLst>
              </a:custGeom>
              <a:solidFill>
                <a:schemeClr val="dk1"/>
              </a:solidFill>
              <a:ln w="68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11"/>
              <p:cNvSpPr/>
              <p:nvPr/>
            </p:nvSpPr>
            <p:spPr>
              <a:xfrm rot="10800000" flipH="1">
                <a:off x="2312939" y="2862026"/>
                <a:ext cx="0" cy="95408"/>
              </a:xfrm>
              <a:custGeom>
                <a:avLst/>
                <a:gdLst/>
                <a:ahLst/>
                <a:cxnLst/>
                <a:rect l="l" t="t" r="r" b="b"/>
                <a:pathLst>
                  <a:path h="1065" fill="none" extrusionOk="0">
                    <a:moveTo>
                      <a:pt x="0" y="1"/>
                    </a:moveTo>
                    <a:lnTo>
                      <a:pt x="0" y="1065"/>
                    </a:lnTo>
                  </a:path>
                </a:pathLst>
              </a:custGeom>
              <a:solidFill>
                <a:schemeClr val="dk1"/>
              </a:solidFill>
              <a:ln w="68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11"/>
              <p:cNvSpPr/>
              <p:nvPr/>
            </p:nvSpPr>
            <p:spPr>
              <a:xfrm flipH="1">
                <a:off x="2489869" y="2480842"/>
                <a:ext cx="90" cy="95408"/>
              </a:xfrm>
              <a:custGeom>
                <a:avLst/>
                <a:gdLst/>
                <a:ahLst/>
                <a:cxnLst/>
                <a:rect l="l" t="t" r="r" b="b"/>
                <a:pathLst>
                  <a:path w="1" h="1065" fill="none" extrusionOk="0">
                    <a:moveTo>
                      <a:pt x="0" y="0"/>
                    </a:moveTo>
                    <a:lnTo>
                      <a:pt x="0" y="1064"/>
                    </a:lnTo>
                  </a:path>
                </a:pathLst>
              </a:custGeom>
              <a:solidFill>
                <a:schemeClr val="dk1"/>
              </a:solidFill>
              <a:ln w="68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11"/>
              <p:cNvSpPr/>
              <p:nvPr/>
            </p:nvSpPr>
            <p:spPr>
              <a:xfrm flipH="1">
                <a:off x="2846597" y="1522372"/>
                <a:ext cx="90" cy="899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004" fill="none" extrusionOk="0">
                    <a:moveTo>
                      <a:pt x="0" y="0"/>
                    </a:moveTo>
                    <a:lnTo>
                      <a:pt x="0" y="1003"/>
                    </a:lnTo>
                  </a:path>
                </a:pathLst>
              </a:custGeom>
              <a:solidFill>
                <a:schemeClr val="dk1"/>
              </a:solidFill>
              <a:ln w="68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11"/>
              <p:cNvSpPr/>
              <p:nvPr/>
            </p:nvSpPr>
            <p:spPr>
              <a:xfrm rot="10800000" flipH="1">
                <a:off x="2312939" y="2012491"/>
                <a:ext cx="0" cy="95408"/>
              </a:xfrm>
              <a:custGeom>
                <a:avLst/>
                <a:gdLst/>
                <a:ahLst/>
                <a:cxnLst/>
                <a:rect l="l" t="t" r="r" b="b"/>
                <a:pathLst>
                  <a:path h="1065" fill="none" extrusionOk="0">
                    <a:moveTo>
                      <a:pt x="0" y="0"/>
                    </a:moveTo>
                    <a:lnTo>
                      <a:pt x="0" y="1064"/>
                    </a:lnTo>
                  </a:path>
                </a:pathLst>
              </a:custGeom>
              <a:solidFill>
                <a:schemeClr val="dk1"/>
              </a:solidFill>
              <a:ln w="68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11"/>
              <p:cNvSpPr/>
              <p:nvPr/>
            </p:nvSpPr>
            <p:spPr>
              <a:xfrm flipH="1">
                <a:off x="2361942" y="3177903"/>
                <a:ext cx="90" cy="92720"/>
              </a:xfrm>
              <a:custGeom>
                <a:avLst/>
                <a:gdLst/>
                <a:ahLst/>
                <a:cxnLst/>
                <a:rect l="l" t="t" r="r" b="b"/>
                <a:pathLst>
                  <a:path w="1" h="1035" fill="none" extrusionOk="0">
                    <a:moveTo>
                      <a:pt x="1" y="1"/>
                    </a:moveTo>
                    <a:lnTo>
                      <a:pt x="1" y="1034"/>
                    </a:lnTo>
                  </a:path>
                </a:pathLst>
              </a:custGeom>
              <a:solidFill>
                <a:schemeClr val="dk1"/>
              </a:solidFill>
              <a:ln w="68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11"/>
              <p:cNvSpPr/>
              <p:nvPr/>
            </p:nvSpPr>
            <p:spPr>
              <a:xfrm flipH="1">
                <a:off x="2941915" y="1963488"/>
                <a:ext cx="90" cy="95408"/>
              </a:xfrm>
              <a:custGeom>
                <a:avLst/>
                <a:gdLst/>
                <a:ahLst/>
                <a:cxnLst/>
                <a:rect l="l" t="t" r="r" b="b"/>
                <a:pathLst>
                  <a:path w="1" h="1065" fill="none" extrusionOk="0">
                    <a:moveTo>
                      <a:pt x="1" y="0"/>
                    </a:moveTo>
                    <a:lnTo>
                      <a:pt x="1" y="1064"/>
                    </a:lnTo>
                  </a:path>
                </a:pathLst>
              </a:custGeom>
              <a:solidFill>
                <a:schemeClr val="dk1"/>
              </a:solidFill>
              <a:ln w="68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95" name="Google Shape;295;p11"/>
              <p:cNvGrpSpPr/>
              <p:nvPr/>
            </p:nvGrpSpPr>
            <p:grpSpPr>
              <a:xfrm>
                <a:off x="1523503" y="160050"/>
                <a:ext cx="1829419" cy="4439387"/>
                <a:chOff x="1523503" y="160050"/>
                <a:chExt cx="1829419" cy="4439387"/>
              </a:xfrm>
            </p:grpSpPr>
            <p:sp>
              <p:nvSpPr>
                <p:cNvPr id="296" name="Google Shape;296;p11"/>
                <p:cNvSpPr/>
                <p:nvPr/>
              </p:nvSpPr>
              <p:spPr>
                <a:xfrm>
                  <a:off x="1523503" y="160050"/>
                  <a:ext cx="1829419" cy="572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42" h="6990" extrusionOk="0">
                      <a:moveTo>
                        <a:pt x="13170" y="1"/>
                      </a:moveTo>
                      <a:cubicBezTo>
                        <a:pt x="13032" y="1"/>
                        <a:pt x="12888" y="10"/>
                        <a:pt x="12737" y="29"/>
                      </a:cubicBezTo>
                      <a:cubicBezTo>
                        <a:pt x="9880" y="333"/>
                        <a:pt x="9120" y="3190"/>
                        <a:pt x="7326" y="3494"/>
                      </a:cubicBezTo>
                      <a:cubicBezTo>
                        <a:pt x="5563" y="3829"/>
                        <a:pt x="700" y="3646"/>
                        <a:pt x="1" y="6990"/>
                      </a:cubicBezTo>
                      <a:lnTo>
                        <a:pt x="22342" y="6990"/>
                      </a:lnTo>
                      <a:cubicBezTo>
                        <a:pt x="22342" y="6990"/>
                        <a:pt x="21582" y="4193"/>
                        <a:pt x="18816" y="3555"/>
                      </a:cubicBezTo>
                      <a:cubicBezTo>
                        <a:pt x="16138" y="2950"/>
                        <a:pt x="15643" y="1"/>
                        <a:pt x="13170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11"/>
                <p:cNvSpPr/>
                <p:nvPr/>
              </p:nvSpPr>
              <p:spPr>
                <a:xfrm flipH="1">
                  <a:off x="2075986" y="1217335"/>
                  <a:ext cx="1029421" cy="23881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91" h="26658" extrusionOk="0">
                      <a:moveTo>
                        <a:pt x="5746" y="1"/>
                      </a:moveTo>
                      <a:cubicBezTo>
                        <a:pt x="2584" y="1"/>
                        <a:pt x="1" y="2615"/>
                        <a:pt x="1" y="5746"/>
                      </a:cubicBezTo>
                      <a:lnTo>
                        <a:pt x="1" y="20913"/>
                      </a:lnTo>
                      <a:cubicBezTo>
                        <a:pt x="1" y="24074"/>
                        <a:pt x="2584" y="26658"/>
                        <a:pt x="5746" y="26658"/>
                      </a:cubicBezTo>
                      <a:cubicBezTo>
                        <a:pt x="8907" y="26658"/>
                        <a:pt x="11490" y="24074"/>
                        <a:pt x="11490" y="20913"/>
                      </a:cubicBezTo>
                      <a:lnTo>
                        <a:pt x="11490" y="5746"/>
                      </a:lnTo>
                      <a:cubicBezTo>
                        <a:pt x="11490" y="2615"/>
                        <a:pt x="8907" y="1"/>
                        <a:pt x="574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11"/>
                <p:cNvSpPr/>
                <p:nvPr/>
              </p:nvSpPr>
              <p:spPr>
                <a:xfrm flipH="1">
                  <a:off x="2590652" y="1715696"/>
                  <a:ext cx="90" cy="28837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32190" fill="none" extrusionOk="0">
                      <a:moveTo>
                        <a:pt x="1" y="0"/>
                      </a:moveTo>
                      <a:lnTo>
                        <a:pt x="1" y="32189"/>
                      </a:lnTo>
                    </a:path>
                  </a:pathLst>
                </a:custGeom>
                <a:solidFill>
                  <a:schemeClr val="dk1"/>
                </a:solidFill>
                <a:ln w="68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11"/>
                <p:cNvSpPr/>
                <p:nvPr/>
              </p:nvSpPr>
              <p:spPr>
                <a:xfrm flipH="1">
                  <a:off x="2253006" y="4599348"/>
                  <a:ext cx="637218" cy="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3" h="1" fill="none" extrusionOk="0">
                      <a:moveTo>
                        <a:pt x="0" y="0"/>
                      </a:moveTo>
                      <a:lnTo>
                        <a:pt x="7113" y="0"/>
                      </a:lnTo>
                    </a:path>
                  </a:pathLst>
                </a:custGeom>
                <a:solidFill>
                  <a:schemeClr val="dk1"/>
                </a:solidFill>
                <a:ln w="68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11"/>
                <p:cNvSpPr/>
                <p:nvPr/>
              </p:nvSpPr>
              <p:spPr>
                <a:xfrm flipH="1">
                  <a:off x="2443554" y="1568598"/>
                  <a:ext cx="147188" cy="514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3" h="5746" fill="none" extrusionOk="0">
                      <a:moveTo>
                        <a:pt x="1642" y="1"/>
                      </a:moveTo>
                      <a:lnTo>
                        <a:pt x="1" y="5746"/>
                      </a:lnTo>
                    </a:path>
                  </a:pathLst>
                </a:custGeom>
                <a:solidFill>
                  <a:schemeClr val="dk1"/>
                </a:solidFill>
                <a:ln w="68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1" name="Google Shape;301;p11"/>
                <p:cNvSpPr/>
                <p:nvPr/>
              </p:nvSpPr>
              <p:spPr>
                <a:xfrm flipH="1">
                  <a:off x="2590652" y="1824632"/>
                  <a:ext cx="215183" cy="8877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2" h="9910" fill="none" extrusionOk="0">
                      <a:moveTo>
                        <a:pt x="0" y="0"/>
                      </a:moveTo>
                      <a:lnTo>
                        <a:pt x="2402" y="9909"/>
                      </a:lnTo>
                    </a:path>
                  </a:pathLst>
                </a:custGeom>
                <a:solidFill>
                  <a:schemeClr val="dk1"/>
                </a:solidFill>
                <a:ln w="68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2" name="Google Shape;302;p11"/>
                <p:cNvSpPr/>
                <p:nvPr/>
              </p:nvSpPr>
              <p:spPr>
                <a:xfrm flipH="1">
                  <a:off x="2285705" y="2410070"/>
                  <a:ext cx="305037" cy="1002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5" h="11186" fill="none" extrusionOk="0">
                      <a:moveTo>
                        <a:pt x="3405" y="0"/>
                      </a:moveTo>
                      <a:lnTo>
                        <a:pt x="1" y="11186"/>
                      </a:lnTo>
                    </a:path>
                  </a:pathLst>
                </a:custGeom>
                <a:solidFill>
                  <a:schemeClr val="dk1"/>
                </a:solidFill>
                <a:ln w="68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3" name="Google Shape;303;p11"/>
                <p:cNvSpPr/>
                <p:nvPr/>
              </p:nvSpPr>
              <p:spPr>
                <a:xfrm flipH="1">
                  <a:off x="2762207" y="2911029"/>
                  <a:ext cx="90" cy="954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065" fill="none" extrusionOk="0">
                      <a:moveTo>
                        <a:pt x="1" y="1"/>
                      </a:moveTo>
                      <a:lnTo>
                        <a:pt x="1" y="1065"/>
                      </a:lnTo>
                    </a:path>
                  </a:pathLst>
                </a:custGeom>
                <a:solidFill>
                  <a:schemeClr val="dk1"/>
                </a:solidFill>
                <a:ln w="68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4" name="Google Shape;304;p11"/>
                <p:cNvSpPr/>
                <p:nvPr/>
              </p:nvSpPr>
              <p:spPr>
                <a:xfrm flipH="1">
                  <a:off x="2696810" y="3270533"/>
                  <a:ext cx="90" cy="95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064" fill="none" extrusionOk="0">
                      <a:moveTo>
                        <a:pt x="0" y="0"/>
                      </a:moveTo>
                      <a:lnTo>
                        <a:pt x="0" y="1064"/>
                      </a:lnTo>
                    </a:path>
                  </a:pathLst>
                </a:custGeom>
                <a:solidFill>
                  <a:schemeClr val="dk1"/>
                </a:solidFill>
                <a:ln w="68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5" name="Google Shape;305;p11"/>
                <p:cNvSpPr/>
                <p:nvPr/>
              </p:nvSpPr>
              <p:spPr>
                <a:xfrm flipH="1">
                  <a:off x="2876518" y="2390988"/>
                  <a:ext cx="90" cy="899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004" fill="none" extrusionOk="0">
                      <a:moveTo>
                        <a:pt x="0" y="0"/>
                      </a:moveTo>
                      <a:lnTo>
                        <a:pt x="0" y="1003"/>
                      </a:lnTo>
                    </a:path>
                  </a:pathLst>
                </a:custGeom>
                <a:solidFill>
                  <a:schemeClr val="dk1"/>
                </a:solidFill>
                <a:ln w="68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6" name="Google Shape;306;p11"/>
                <p:cNvSpPr/>
                <p:nvPr/>
              </p:nvSpPr>
              <p:spPr>
                <a:xfrm flipH="1">
                  <a:off x="2941915" y="2818488"/>
                  <a:ext cx="90" cy="926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034" fill="none" extrusionOk="0">
                      <a:moveTo>
                        <a:pt x="1" y="1"/>
                      </a:moveTo>
                      <a:lnTo>
                        <a:pt x="1" y="1034"/>
                      </a:lnTo>
                    </a:path>
                  </a:pathLst>
                </a:custGeom>
                <a:solidFill>
                  <a:schemeClr val="dk1"/>
                </a:solidFill>
                <a:ln w="6850" cap="flat" cmpd="sng">
                  <a:solidFill>
                    <a:schemeClr val="dk1"/>
                  </a:solidFill>
                  <a:prstDash val="solid"/>
                  <a:miter lim="30395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07" name="Google Shape;307;p11"/>
              <p:cNvSpPr/>
              <p:nvPr/>
            </p:nvSpPr>
            <p:spPr>
              <a:xfrm flipH="1">
                <a:off x="2626038" y="1405284"/>
                <a:ext cx="90" cy="95408"/>
              </a:xfrm>
              <a:custGeom>
                <a:avLst/>
                <a:gdLst/>
                <a:ahLst/>
                <a:cxnLst/>
                <a:rect l="l" t="t" r="r" b="b"/>
                <a:pathLst>
                  <a:path w="1" h="1065" fill="none" extrusionOk="0">
                    <a:moveTo>
                      <a:pt x="1" y="0"/>
                    </a:moveTo>
                    <a:lnTo>
                      <a:pt x="1" y="1064"/>
                    </a:lnTo>
                  </a:path>
                </a:pathLst>
              </a:custGeom>
              <a:solidFill>
                <a:schemeClr val="dk1"/>
              </a:solidFill>
              <a:ln w="68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11"/>
              <p:cNvSpPr/>
              <p:nvPr/>
            </p:nvSpPr>
            <p:spPr>
              <a:xfrm flipH="1">
                <a:off x="2285705" y="1601296"/>
                <a:ext cx="90" cy="89943"/>
              </a:xfrm>
              <a:custGeom>
                <a:avLst/>
                <a:gdLst/>
                <a:ahLst/>
                <a:cxnLst/>
                <a:rect l="l" t="t" r="r" b="b"/>
                <a:pathLst>
                  <a:path w="1" h="1004" fill="none" extrusionOk="0">
                    <a:moveTo>
                      <a:pt x="1" y="1"/>
                    </a:moveTo>
                    <a:lnTo>
                      <a:pt x="1" y="1004"/>
                    </a:lnTo>
                  </a:path>
                </a:pathLst>
              </a:custGeom>
              <a:solidFill>
                <a:schemeClr val="dk1"/>
              </a:solidFill>
              <a:ln w="6850" cap="flat" cmpd="sng">
                <a:solidFill>
                  <a:schemeClr val="dk1"/>
                </a:solidFill>
                <a:prstDash val="solid"/>
                <a:miter lim="30395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9" name="Google Shape;309;p11"/>
            <p:cNvSpPr/>
            <p:nvPr/>
          </p:nvSpPr>
          <p:spPr>
            <a:xfrm flipH="1">
              <a:off x="265426" y="751762"/>
              <a:ext cx="1026734" cy="2853730"/>
            </a:xfrm>
            <a:custGeom>
              <a:avLst/>
              <a:gdLst/>
              <a:ahLst/>
              <a:cxnLst/>
              <a:rect l="l" t="t" r="r" b="b"/>
              <a:pathLst>
                <a:path w="11461" h="31855" extrusionOk="0">
                  <a:moveTo>
                    <a:pt x="5746" y="0"/>
                  </a:moveTo>
                  <a:cubicBezTo>
                    <a:pt x="2585" y="0"/>
                    <a:pt x="1" y="2584"/>
                    <a:pt x="1" y="5745"/>
                  </a:cubicBezTo>
                  <a:lnTo>
                    <a:pt x="1" y="26110"/>
                  </a:lnTo>
                  <a:cubicBezTo>
                    <a:pt x="1" y="29271"/>
                    <a:pt x="2585" y="31855"/>
                    <a:pt x="5746" y="31855"/>
                  </a:cubicBezTo>
                  <a:cubicBezTo>
                    <a:pt x="8937" y="31855"/>
                    <a:pt x="11460" y="29271"/>
                    <a:pt x="11460" y="26110"/>
                  </a:cubicBezTo>
                  <a:lnTo>
                    <a:pt x="11460" y="5745"/>
                  </a:lnTo>
                  <a:cubicBezTo>
                    <a:pt x="11460" y="2584"/>
                    <a:pt x="8876" y="0"/>
                    <a:pt x="57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1"/>
            <p:cNvSpPr/>
            <p:nvPr/>
          </p:nvSpPr>
          <p:spPr>
            <a:xfrm flipH="1">
              <a:off x="796486" y="1132946"/>
              <a:ext cx="90" cy="3466492"/>
            </a:xfrm>
            <a:custGeom>
              <a:avLst/>
              <a:gdLst/>
              <a:ahLst/>
              <a:cxnLst/>
              <a:rect l="l" t="t" r="r" b="b"/>
              <a:pathLst>
                <a:path w="1" h="38695" fill="none" extrusionOk="0">
                  <a:moveTo>
                    <a:pt x="1" y="1"/>
                  </a:moveTo>
                  <a:lnTo>
                    <a:pt x="1" y="3869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1"/>
            <p:cNvSpPr/>
            <p:nvPr/>
          </p:nvSpPr>
          <p:spPr>
            <a:xfrm flipH="1">
              <a:off x="458840" y="4599348"/>
              <a:ext cx="637218" cy="90"/>
            </a:xfrm>
            <a:custGeom>
              <a:avLst/>
              <a:gdLst/>
              <a:ahLst/>
              <a:cxnLst/>
              <a:rect l="l" t="t" r="r" b="b"/>
              <a:pathLst>
                <a:path w="7113" h="1" fill="none" extrusionOk="0">
                  <a:moveTo>
                    <a:pt x="0" y="0"/>
                  </a:moveTo>
                  <a:lnTo>
                    <a:pt x="7113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1"/>
            <p:cNvSpPr/>
            <p:nvPr/>
          </p:nvSpPr>
          <p:spPr>
            <a:xfrm flipH="1">
              <a:off x="608536" y="1165644"/>
              <a:ext cx="188039" cy="917709"/>
            </a:xfrm>
            <a:custGeom>
              <a:avLst/>
              <a:gdLst/>
              <a:ahLst/>
              <a:cxnLst/>
              <a:rect l="l" t="t" r="r" b="b"/>
              <a:pathLst>
                <a:path w="2099" h="10244" fill="none" extrusionOk="0">
                  <a:moveTo>
                    <a:pt x="2098" y="0"/>
                  </a:moveTo>
                  <a:lnTo>
                    <a:pt x="1" y="1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1"/>
            <p:cNvSpPr/>
            <p:nvPr/>
          </p:nvSpPr>
          <p:spPr>
            <a:xfrm flipH="1">
              <a:off x="796486" y="1454287"/>
              <a:ext cx="247882" cy="1211816"/>
            </a:xfrm>
            <a:custGeom>
              <a:avLst/>
              <a:gdLst/>
              <a:ahLst/>
              <a:cxnLst/>
              <a:rect l="l" t="t" r="r" b="b"/>
              <a:pathLst>
                <a:path w="2767" h="13527" fill="none" extrusionOk="0">
                  <a:moveTo>
                    <a:pt x="1" y="0"/>
                  </a:moveTo>
                  <a:lnTo>
                    <a:pt x="2767" y="1352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1"/>
            <p:cNvSpPr/>
            <p:nvPr/>
          </p:nvSpPr>
          <p:spPr>
            <a:xfrm flipH="1">
              <a:off x="578615" y="2410070"/>
              <a:ext cx="217960" cy="882323"/>
            </a:xfrm>
            <a:custGeom>
              <a:avLst/>
              <a:gdLst/>
              <a:ahLst/>
              <a:cxnLst/>
              <a:rect l="l" t="t" r="r" b="b"/>
              <a:pathLst>
                <a:path w="2433" h="9849" fill="none" extrusionOk="0">
                  <a:moveTo>
                    <a:pt x="2433" y="0"/>
                  </a:moveTo>
                  <a:lnTo>
                    <a:pt x="1" y="98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1"/>
            <p:cNvSpPr/>
            <p:nvPr/>
          </p:nvSpPr>
          <p:spPr>
            <a:xfrm flipH="1">
              <a:off x="973416" y="1192878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11"/>
            <p:cNvSpPr/>
            <p:nvPr/>
          </p:nvSpPr>
          <p:spPr>
            <a:xfrm flipH="1">
              <a:off x="886339" y="1620378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0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1"/>
            <p:cNvSpPr/>
            <p:nvPr/>
          </p:nvSpPr>
          <p:spPr>
            <a:xfrm flipH="1">
              <a:off x="608536" y="931469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0" y="0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1"/>
            <p:cNvSpPr/>
            <p:nvPr/>
          </p:nvSpPr>
          <p:spPr>
            <a:xfrm flipH="1">
              <a:off x="687550" y="2083263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1" y="1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1"/>
            <p:cNvSpPr/>
            <p:nvPr/>
          </p:nvSpPr>
          <p:spPr>
            <a:xfrm flipH="1">
              <a:off x="701167" y="2505388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1"/>
            <p:cNvSpPr/>
            <p:nvPr/>
          </p:nvSpPr>
          <p:spPr>
            <a:xfrm flipH="1">
              <a:off x="578615" y="2935575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1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1"/>
            <p:cNvSpPr/>
            <p:nvPr/>
          </p:nvSpPr>
          <p:spPr>
            <a:xfrm flipH="1">
              <a:off x="360744" y="2867491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1"/>
                  </a:moveTo>
                  <a:lnTo>
                    <a:pt x="0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1"/>
            <p:cNvSpPr/>
            <p:nvPr/>
          </p:nvSpPr>
          <p:spPr>
            <a:xfrm flipH="1">
              <a:off x="543229" y="1715696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1"/>
            <p:cNvSpPr/>
            <p:nvPr/>
          </p:nvSpPr>
          <p:spPr>
            <a:xfrm flipH="1">
              <a:off x="472367" y="2148660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1"/>
            <p:cNvSpPr/>
            <p:nvPr/>
          </p:nvSpPr>
          <p:spPr>
            <a:xfrm flipH="1">
              <a:off x="436981" y="1315430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1"/>
            <p:cNvSpPr/>
            <p:nvPr/>
          </p:nvSpPr>
          <p:spPr>
            <a:xfrm flipH="1">
              <a:off x="869945" y="857920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1"/>
                  </a:moveTo>
                  <a:lnTo>
                    <a:pt x="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1"/>
            <p:cNvSpPr/>
            <p:nvPr/>
          </p:nvSpPr>
          <p:spPr>
            <a:xfrm flipH="1">
              <a:off x="1153124" y="1669381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0" y="1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1"/>
            <p:cNvSpPr/>
            <p:nvPr/>
          </p:nvSpPr>
          <p:spPr>
            <a:xfrm flipH="1">
              <a:off x="1125890" y="1987945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1"/>
                  </a:moveTo>
                  <a:lnTo>
                    <a:pt x="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1"/>
            <p:cNvSpPr/>
            <p:nvPr/>
          </p:nvSpPr>
          <p:spPr>
            <a:xfrm flipH="1">
              <a:off x="1003427" y="2287517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0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1"/>
            <p:cNvSpPr/>
            <p:nvPr/>
          </p:nvSpPr>
          <p:spPr>
            <a:xfrm flipH="1">
              <a:off x="921725" y="2862026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1"/>
                  </a:moveTo>
                  <a:lnTo>
                    <a:pt x="1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1"/>
            <p:cNvSpPr/>
            <p:nvPr/>
          </p:nvSpPr>
          <p:spPr>
            <a:xfrm flipH="1">
              <a:off x="671156" y="3224218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1"/>
            <p:cNvSpPr/>
            <p:nvPr/>
          </p:nvSpPr>
          <p:spPr>
            <a:xfrm flipH="1">
              <a:off x="1125890" y="2617011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1"/>
            <p:cNvSpPr/>
            <p:nvPr/>
          </p:nvSpPr>
          <p:spPr>
            <a:xfrm flipH="1">
              <a:off x="1044278" y="3131587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1" y="1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1"/>
            <p:cNvSpPr/>
            <p:nvPr/>
          </p:nvSpPr>
          <p:spPr>
            <a:xfrm>
              <a:off x="4886325" y="3635998"/>
              <a:ext cx="2736706" cy="963061"/>
            </a:xfrm>
            <a:custGeom>
              <a:avLst/>
              <a:gdLst/>
              <a:ahLst/>
              <a:cxnLst/>
              <a:rect l="l" t="t" r="r" b="b"/>
              <a:pathLst>
                <a:path w="32828" h="11552" extrusionOk="0">
                  <a:moveTo>
                    <a:pt x="21126" y="1"/>
                  </a:moveTo>
                  <a:cubicBezTo>
                    <a:pt x="15624" y="1"/>
                    <a:pt x="14256" y="4803"/>
                    <a:pt x="14256" y="4803"/>
                  </a:cubicBezTo>
                  <a:cubicBezTo>
                    <a:pt x="14256" y="4803"/>
                    <a:pt x="13647" y="4650"/>
                    <a:pt x="12793" y="4650"/>
                  </a:cubicBezTo>
                  <a:cubicBezTo>
                    <a:pt x="11270" y="4650"/>
                    <a:pt x="8966" y="5137"/>
                    <a:pt x="7934" y="7843"/>
                  </a:cubicBezTo>
                  <a:cubicBezTo>
                    <a:pt x="7934" y="7843"/>
                    <a:pt x="1216" y="8177"/>
                    <a:pt x="1" y="11551"/>
                  </a:cubicBezTo>
                  <a:lnTo>
                    <a:pt x="32828" y="11551"/>
                  </a:lnTo>
                  <a:cubicBezTo>
                    <a:pt x="32828" y="11551"/>
                    <a:pt x="32372" y="5715"/>
                    <a:pt x="27053" y="5259"/>
                  </a:cubicBezTo>
                  <a:cubicBezTo>
                    <a:pt x="27053" y="5259"/>
                    <a:pt x="26627" y="1"/>
                    <a:pt x="21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4" name="Google Shape;334;p11"/>
          <p:cNvSpPr txBox="1">
            <a:spLocks noGrp="1"/>
          </p:cNvSpPr>
          <p:nvPr>
            <p:ph type="body" idx="1"/>
          </p:nvPr>
        </p:nvSpPr>
        <p:spPr>
          <a:xfrm>
            <a:off x="713225" y="2090575"/>
            <a:ext cx="77175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13"/>
          <p:cNvGrpSpPr/>
          <p:nvPr/>
        </p:nvGrpSpPr>
        <p:grpSpPr>
          <a:xfrm>
            <a:off x="8223695" y="2124157"/>
            <a:ext cx="1457115" cy="2468198"/>
            <a:chOff x="70293" y="1615974"/>
            <a:chExt cx="1758527" cy="2978398"/>
          </a:xfrm>
        </p:grpSpPr>
        <p:sp>
          <p:nvSpPr>
            <p:cNvPr id="338" name="Google Shape;338;p13"/>
            <p:cNvSpPr/>
            <p:nvPr/>
          </p:nvSpPr>
          <p:spPr>
            <a:xfrm>
              <a:off x="70293" y="1615974"/>
              <a:ext cx="1758527" cy="1755514"/>
            </a:xfrm>
            <a:custGeom>
              <a:avLst/>
              <a:gdLst/>
              <a:ahLst/>
              <a:cxnLst/>
              <a:rect l="l" t="t" r="r" b="b"/>
              <a:pathLst>
                <a:path w="17265" h="17235" extrusionOk="0">
                  <a:moveTo>
                    <a:pt x="8632" y="0"/>
                  </a:moveTo>
                  <a:cubicBezTo>
                    <a:pt x="3860" y="0"/>
                    <a:pt x="0" y="3861"/>
                    <a:pt x="0" y="8602"/>
                  </a:cubicBezTo>
                  <a:cubicBezTo>
                    <a:pt x="0" y="13374"/>
                    <a:pt x="3860" y="17235"/>
                    <a:pt x="8632" y="17235"/>
                  </a:cubicBezTo>
                  <a:cubicBezTo>
                    <a:pt x="13405" y="17235"/>
                    <a:pt x="17265" y="13374"/>
                    <a:pt x="17265" y="8602"/>
                  </a:cubicBezTo>
                  <a:cubicBezTo>
                    <a:pt x="17265" y="3861"/>
                    <a:pt x="13405" y="0"/>
                    <a:pt x="86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3"/>
            <p:cNvSpPr/>
            <p:nvPr/>
          </p:nvSpPr>
          <p:spPr>
            <a:xfrm>
              <a:off x="949506" y="2625263"/>
              <a:ext cx="102" cy="1969109"/>
            </a:xfrm>
            <a:custGeom>
              <a:avLst/>
              <a:gdLst/>
              <a:ahLst/>
              <a:cxnLst/>
              <a:rect l="l" t="t" r="r" b="b"/>
              <a:pathLst>
                <a:path w="1" h="19332" fill="none" extrusionOk="0">
                  <a:moveTo>
                    <a:pt x="0" y="0"/>
                  </a:moveTo>
                  <a:lnTo>
                    <a:pt x="0" y="1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3"/>
            <p:cNvSpPr/>
            <p:nvPr/>
          </p:nvSpPr>
          <p:spPr>
            <a:xfrm>
              <a:off x="689470" y="4594237"/>
              <a:ext cx="495423" cy="102"/>
            </a:xfrm>
            <a:custGeom>
              <a:avLst/>
              <a:gdLst/>
              <a:ahLst/>
              <a:cxnLst/>
              <a:rect l="l" t="t" r="r" b="b"/>
              <a:pathLst>
                <a:path w="4864" h="1" fill="none" extrusionOk="0">
                  <a:moveTo>
                    <a:pt x="0" y="1"/>
                  </a:moveTo>
                  <a:lnTo>
                    <a:pt x="4863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3"/>
            <p:cNvSpPr/>
            <p:nvPr/>
          </p:nvSpPr>
          <p:spPr>
            <a:xfrm>
              <a:off x="503686" y="2547853"/>
              <a:ext cx="102" cy="10847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3"/>
            <p:cNvSpPr/>
            <p:nvPr/>
          </p:nvSpPr>
          <p:spPr>
            <a:xfrm>
              <a:off x="1181735" y="2761444"/>
              <a:ext cx="3158" cy="105423"/>
            </a:xfrm>
            <a:custGeom>
              <a:avLst/>
              <a:gdLst/>
              <a:ahLst/>
              <a:cxnLst/>
              <a:rect l="l" t="t" r="r" b="b"/>
              <a:pathLst>
                <a:path w="31" h="1035" fill="none" extrusionOk="0">
                  <a:moveTo>
                    <a:pt x="0" y="1"/>
                  </a:moveTo>
                  <a:lnTo>
                    <a:pt x="3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3"/>
            <p:cNvSpPr/>
            <p:nvPr/>
          </p:nvSpPr>
          <p:spPr>
            <a:xfrm>
              <a:off x="1382899" y="2414727"/>
              <a:ext cx="3259" cy="108478"/>
            </a:xfrm>
            <a:custGeom>
              <a:avLst/>
              <a:gdLst/>
              <a:ahLst/>
              <a:cxnLst/>
              <a:rect l="l" t="t" r="r" b="b"/>
              <a:pathLst>
                <a:path w="32" h="1065" fill="none" extrusionOk="0">
                  <a:moveTo>
                    <a:pt x="1" y="0"/>
                  </a:moveTo>
                  <a:lnTo>
                    <a:pt x="3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664719" y="2894570"/>
              <a:ext cx="3158" cy="108478"/>
            </a:xfrm>
            <a:custGeom>
              <a:avLst/>
              <a:gdLst/>
              <a:ahLst/>
              <a:cxnLst/>
              <a:rect l="l" t="t" r="r" b="b"/>
              <a:pathLst>
                <a:path w="31" h="1065" fill="none" extrusionOk="0">
                  <a:moveTo>
                    <a:pt x="0" y="1"/>
                  </a:moveTo>
                  <a:lnTo>
                    <a:pt x="3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3"/>
            <p:cNvSpPr/>
            <p:nvPr/>
          </p:nvSpPr>
          <p:spPr>
            <a:xfrm>
              <a:off x="949506" y="2625263"/>
              <a:ext cx="102" cy="1969109"/>
            </a:xfrm>
            <a:custGeom>
              <a:avLst/>
              <a:gdLst/>
              <a:ahLst/>
              <a:cxnLst/>
              <a:rect l="l" t="t" r="r" b="b"/>
              <a:pathLst>
                <a:path w="1" h="19332" fill="none" extrusionOk="0">
                  <a:moveTo>
                    <a:pt x="0" y="0"/>
                  </a:moveTo>
                  <a:lnTo>
                    <a:pt x="0" y="1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689470" y="4594237"/>
              <a:ext cx="495423" cy="102"/>
            </a:xfrm>
            <a:custGeom>
              <a:avLst/>
              <a:gdLst/>
              <a:ahLst/>
              <a:cxnLst/>
              <a:rect l="l" t="t" r="r" b="b"/>
              <a:pathLst>
                <a:path w="4864" h="1" fill="none" extrusionOk="0">
                  <a:moveTo>
                    <a:pt x="0" y="1"/>
                  </a:moveTo>
                  <a:lnTo>
                    <a:pt x="4863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3"/>
            <p:cNvSpPr/>
            <p:nvPr/>
          </p:nvSpPr>
          <p:spPr>
            <a:xfrm>
              <a:off x="503686" y="2547853"/>
              <a:ext cx="102" cy="10847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3"/>
            <p:cNvSpPr/>
            <p:nvPr/>
          </p:nvSpPr>
          <p:spPr>
            <a:xfrm>
              <a:off x="1181735" y="2761444"/>
              <a:ext cx="3158" cy="105423"/>
            </a:xfrm>
            <a:custGeom>
              <a:avLst/>
              <a:gdLst/>
              <a:ahLst/>
              <a:cxnLst/>
              <a:rect l="l" t="t" r="r" b="b"/>
              <a:pathLst>
                <a:path w="31" h="1035" fill="none" extrusionOk="0">
                  <a:moveTo>
                    <a:pt x="0" y="1"/>
                  </a:moveTo>
                  <a:lnTo>
                    <a:pt x="3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3"/>
            <p:cNvSpPr/>
            <p:nvPr/>
          </p:nvSpPr>
          <p:spPr>
            <a:xfrm>
              <a:off x="1382899" y="2414727"/>
              <a:ext cx="3259" cy="108478"/>
            </a:xfrm>
            <a:custGeom>
              <a:avLst/>
              <a:gdLst/>
              <a:ahLst/>
              <a:cxnLst/>
              <a:rect l="l" t="t" r="r" b="b"/>
              <a:pathLst>
                <a:path w="32" h="1065" fill="none" extrusionOk="0">
                  <a:moveTo>
                    <a:pt x="1" y="0"/>
                  </a:moveTo>
                  <a:lnTo>
                    <a:pt x="3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3"/>
            <p:cNvSpPr/>
            <p:nvPr/>
          </p:nvSpPr>
          <p:spPr>
            <a:xfrm>
              <a:off x="664719" y="2894570"/>
              <a:ext cx="3158" cy="108478"/>
            </a:xfrm>
            <a:custGeom>
              <a:avLst/>
              <a:gdLst/>
              <a:ahLst/>
              <a:cxnLst/>
              <a:rect l="l" t="t" r="r" b="b"/>
              <a:pathLst>
                <a:path w="31" h="1065" fill="none" extrusionOk="0">
                  <a:moveTo>
                    <a:pt x="0" y="1"/>
                  </a:moveTo>
                  <a:lnTo>
                    <a:pt x="3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1" name="Google Shape;351;p13"/>
          <p:cNvSpPr/>
          <p:nvPr/>
        </p:nvSpPr>
        <p:spPr>
          <a:xfrm>
            <a:off x="8859701" y="161925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3"/>
          <p:cNvSpPr/>
          <p:nvPr/>
        </p:nvSpPr>
        <p:spPr>
          <a:xfrm>
            <a:off x="7402376" y="0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3"/>
          <p:cNvSpPr/>
          <p:nvPr/>
        </p:nvSpPr>
        <p:spPr>
          <a:xfrm>
            <a:off x="7065835" y="1037126"/>
            <a:ext cx="1528472" cy="478203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13"/>
          <p:cNvSpPr/>
          <p:nvPr/>
        </p:nvSpPr>
        <p:spPr>
          <a:xfrm>
            <a:off x="402077" y="850609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13"/>
          <p:cNvSpPr/>
          <p:nvPr/>
        </p:nvSpPr>
        <p:spPr>
          <a:xfrm>
            <a:off x="1024377" y="2195234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3"/>
          <p:cNvSpPr txBox="1">
            <a:spLocks noGrp="1"/>
          </p:cNvSpPr>
          <p:nvPr>
            <p:ph type="subTitle" idx="1"/>
          </p:nvPr>
        </p:nvSpPr>
        <p:spPr>
          <a:xfrm>
            <a:off x="3084950" y="1202875"/>
            <a:ext cx="3775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ree Serif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endParaRPr/>
          </a:p>
        </p:txBody>
      </p:sp>
      <p:sp>
        <p:nvSpPr>
          <p:cNvPr id="357" name="Google Shape;357;p13"/>
          <p:cNvSpPr txBox="1">
            <a:spLocks noGrp="1"/>
          </p:cNvSpPr>
          <p:nvPr>
            <p:ph type="title" hasCustomPrompt="1"/>
          </p:nvPr>
        </p:nvSpPr>
        <p:spPr>
          <a:xfrm>
            <a:off x="2172998" y="1342350"/>
            <a:ext cx="705000" cy="7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58" name="Google Shape;358;p13"/>
          <p:cNvSpPr txBox="1">
            <a:spLocks noGrp="1"/>
          </p:cNvSpPr>
          <p:nvPr>
            <p:ph type="subTitle" idx="2"/>
          </p:nvPr>
        </p:nvSpPr>
        <p:spPr>
          <a:xfrm>
            <a:off x="3084962" y="1528675"/>
            <a:ext cx="32871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13"/>
          <p:cNvSpPr txBox="1">
            <a:spLocks noGrp="1"/>
          </p:cNvSpPr>
          <p:nvPr>
            <p:ph type="title" idx="3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13"/>
          <p:cNvSpPr txBox="1">
            <a:spLocks noGrp="1"/>
          </p:cNvSpPr>
          <p:nvPr>
            <p:ph type="subTitle" idx="4"/>
          </p:nvPr>
        </p:nvSpPr>
        <p:spPr>
          <a:xfrm>
            <a:off x="3084950" y="2281650"/>
            <a:ext cx="3775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ree Serif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endParaRPr/>
          </a:p>
        </p:txBody>
      </p:sp>
      <p:sp>
        <p:nvSpPr>
          <p:cNvPr id="361" name="Google Shape;361;p13"/>
          <p:cNvSpPr txBox="1">
            <a:spLocks noGrp="1"/>
          </p:cNvSpPr>
          <p:nvPr>
            <p:ph type="title" idx="5" hasCustomPrompt="1"/>
          </p:nvPr>
        </p:nvSpPr>
        <p:spPr>
          <a:xfrm>
            <a:off x="2172998" y="2373900"/>
            <a:ext cx="705000" cy="7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62" name="Google Shape;362;p13"/>
          <p:cNvSpPr txBox="1">
            <a:spLocks noGrp="1"/>
          </p:cNvSpPr>
          <p:nvPr>
            <p:ph type="subTitle" idx="6"/>
          </p:nvPr>
        </p:nvSpPr>
        <p:spPr>
          <a:xfrm>
            <a:off x="3084962" y="2607450"/>
            <a:ext cx="32871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13"/>
          <p:cNvSpPr txBox="1">
            <a:spLocks noGrp="1"/>
          </p:cNvSpPr>
          <p:nvPr>
            <p:ph type="subTitle" idx="7"/>
          </p:nvPr>
        </p:nvSpPr>
        <p:spPr>
          <a:xfrm>
            <a:off x="3084992" y="3360425"/>
            <a:ext cx="3775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ree Serif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400"/>
              <a:buFont typeface="Bree Serif"/>
              <a:buNone/>
              <a:defRPr sz="2400"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endParaRPr/>
          </a:p>
        </p:txBody>
      </p:sp>
      <p:sp>
        <p:nvSpPr>
          <p:cNvPr id="364" name="Google Shape;364;p13"/>
          <p:cNvSpPr txBox="1">
            <a:spLocks noGrp="1"/>
          </p:cNvSpPr>
          <p:nvPr>
            <p:ph type="title" idx="8" hasCustomPrompt="1"/>
          </p:nvPr>
        </p:nvSpPr>
        <p:spPr>
          <a:xfrm>
            <a:off x="2172998" y="3483425"/>
            <a:ext cx="705000" cy="7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2400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365" name="Google Shape;365;p13"/>
          <p:cNvSpPr txBox="1">
            <a:spLocks noGrp="1"/>
          </p:cNvSpPr>
          <p:nvPr>
            <p:ph type="subTitle" idx="9"/>
          </p:nvPr>
        </p:nvSpPr>
        <p:spPr>
          <a:xfrm>
            <a:off x="3084925" y="3686225"/>
            <a:ext cx="32871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366" name="Google Shape;366;p13"/>
          <p:cNvGrpSpPr/>
          <p:nvPr/>
        </p:nvGrpSpPr>
        <p:grpSpPr>
          <a:xfrm>
            <a:off x="-1066499" y="3894420"/>
            <a:ext cx="2325243" cy="705000"/>
            <a:chOff x="-1066499" y="3894420"/>
            <a:chExt cx="2325243" cy="705000"/>
          </a:xfrm>
        </p:grpSpPr>
        <p:sp>
          <p:nvSpPr>
            <p:cNvPr id="367" name="Google Shape;367;p13"/>
            <p:cNvSpPr/>
            <p:nvPr/>
          </p:nvSpPr>
          <p:spPr>
            <a:xfrm>
              <a:off x="-915680" y="3894420"/>
              <a:ext cx="2048357" cy="704998"/>
            </a:xfrm>
            <a:custGeom>
              <a:avLst/>
              <a:gdLst/>
              <a:ahLst/>
              <a:cxnLst/>
              <a:rect l="l" t="t" r="r" b="b"/>
              <a:pathLst>
                <a:path w="30124" h="10368" extrusionOk="0">
                  <a:moveTo>
                    <a:pt x="15584" y="0"/>
                  </a:moveTo>
                  <a:cubicBezTo>
                    <a:pt x="10123" y="0"/>
                    <a:pt x="7904" y="4380"/>
                    <a:pt x="7904" y="4380"/>
                  </a:cubicBezTo>
                  <a:cubicBezTo>
                    <a:pt x="7904" y="4380"/>
                    <a:pt x="366" y="4532"/>
                    <a:pt x="1" y="10368"/>
                  </a:cubicBezTo>
                  <a:lnTo>
                    <a:pt x="30123" y="10368"/>
                  </a:lnTo>
                  <a:cubicBezTo>
                    <a:pt x="30123" y="10368"/>
                    <a:pt x="29409" y="5810"/>
                    <a:pt x="25208" y="5810"/>
                  </a:cubicBezTo>
                  <a:cubicBezTo>
                    <a:pt x="24742" y="5810"/>
                    <a:pt x="24234" y="5866"/>
                    <a:pt x="23679" y="5991"/>
                  </a:cubicBezTo>
                  <a:cubicBezTo>
                    <a:pt x="23679" y="5991"/>
                    <a:pt x="21430" y="124"/>
                    <a:pt x="15807" y="3"/>
                  </a:cubicBezTo>
                  <a:cubicBezTo>
                    <a:pt x="15732" y="1"/>
                    <a:pt x="15657" y="0"/>
                    <a:pt x="155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3"/>
            <p:cNvSpPr/>
            <p:nvPr/>
          </p:nvSpPr>
          <p:spPr>
            <a:xfrm>
              <a:off x="-1066499" y="4599352"/>
              <a:ext cx="2325243" cy="68"/>
            </a:xfrm>
            <a:custGeom>
              <a:avLst/>
              <a:gdLst/>
              <a:ahLst/>
              <a:cxnLst/>
              <a:rect l="l" t="t" r="r" b="b"/>
              <a:pathLst>
                <a:path w="34196" h="1" fill="none" extrusionOk="0">
                  <a:moveTo>
                    <a:pt x="0" y="1"/>
                  </a:moveTo>
                  <a:lnTo>
                    <a:pt x="34195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2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oogle Shape;370;p14"/>
          <p:cNvGrpSpPr/>
          <p:nvPr/>
        </p:nvGrpSpPr>
        <p:grpSpPr>
          <a:xfrm>
            <a:off x="4657725" y="2057852"/>
            <a:ext cx="5372047" cy="2541625"/>
            <a:chOff x="4629150" y="2057852"/>
            <a:chExt cx="5372047" cy="2541625"/>
          </a:xfrm>
        </p:grpSpPr>
        <p:sp>
          <p:nvSpPr>
            <p:cNvPr id="371" name="Google Shape;371;p14"/>
            <p:cNvSpPr/>
            <p:nvPr/>
          </p:nvSpPr>
          <p:spPr>
            <a:xfrm>
              <a:off x="4629150" y="3635998"/>
              <a:ext cx="2736706" cy="963061"/>
            </a:xfrm>
            <a:custGeom>
              <a:avLst/>
              <a:gdLst/>
              <a:ahLst/>
              <a:cxnLst/>
              <a:rect l="l" t="t" r="r" b="b"/>
              <a:pathLst>
                <a:path w="32828" h="11552" extrusionOk="0">
                  <a:moveTo>
                    <a:pt x="21126" y="1"/>
                  </a:moveTo>
                  <a:cubicBezTo>
                    <a:pt x="15624" y="1"/>
                    <a:pt x="14256" y="4803"/>
                    <a:pt x="14256" y="4803"/>
                  </a:cubicBezTo>
                  <a:cubicBezTo>
                    <a:pt x="14256" y="4803"/>
                    <a:pt x="13647" y="4650"/>
                    <a:pt x="12793" y="4650"/>
                  </a:cubicBezTo>
                  <a:cubicBezTo>
                    <a:pt x="11270" y="4650"/>
                    <a:pt x="8966" y="5137"/>
                    <a:pt x="7934" y="7843"/>
                  </a:cubicBezTo>
                  <a:cubicBezTo>
                    <a:pt x="7934" y="7843"/>
                    <a:pt x="1216" y="8177"/>
                    <a:pt x="1" y="11551"/>
                  </a:cubicBezTo>
                  <a:lnTo>
                    <a:pt x="32828" y="11551"/>
                  </a:lnTo>
                  <a:cubicBezTo>
                    <a:pt x="32828" y="11551"/>
                    <a:pt x="32372" y="5715"/>
                    <a:pt x="27053" y="5259"/>
                  </a:cubicBezTo>
                  <a:cubicBezTo>
                    <a:pt x="27053" y="5259"/>
                    <a:pt x="26627" y="1"/>
                    <a:pt x="21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4"/>
            <p:cNvSpPr/>
            <p:nvPr/>
          </p:nvSpPr>
          <p:spPr>
            <a:xfrm>
              <a:off x="8052552" y="2057852"/>
              <a:ext cx="1730741" cy="2541625"/>
            </a:xfrm>
            <a:custGeom>
              <a:avLst/>
              <a:gdLst/>
              <a:ahLst/>
              <a:cxnLst/>
              <a:rect l="l" t="t" r="r" b="b"/>
              <a:pathLst>
                <a:path w="20761" h="30487" extrusionOk="0">
                  <a:moveTo>
                    <a:pt x="0" y="0"/>
                  </a:moveTo>
                  <a:lnTo>
                    <a:pt x="0" y="30487"/>
                  </a:lnTo>
                  <a:lnTo>
                    <a:pt x="20760" y="30487"/>
                  </a:lnTo>
                  <a:lnTo>
                    <a:pt x="20760" y="10304"/>
                  </a:lnTo>
                  <a:lnTo>
                    <a:pt x="1088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4"/>
            <p:cNvSpPr/>
            <p:nvPr/>
          </p:nvSpPr>
          <p:spPr>
            <a:xfrm>
              <a:off x="7381043" y="2057852"/>
              <a:ext cx="1733325" cy="2541625"/>
            </a:xfrm>
            <a:custGeom>
              <a:avLst/>
              <a:gdLst/>
              <a:ahLst/>
              <a:cxnLst/>
              <a:rect l="l" t="t" r="r" b="b"/>
              <a:pathLst>
                <a:path w="20792" h="30487" extrusionOk="0">
                  <a:moveTo>
                    <a:pt x="0" y="0"/>
                  </a:moveTo>
                  <a:lnTo>
                    <a:pt x="0" y="30487"/>
                  </a:lnTo>
                  <a:lnTo>
                    <a:pt x="20791" y="30487"/>
                  </a:lnTo>
                  <a:lnTo>
                    <a:pt x="20791" y="10304"/>
                  </a:lnTo>
                  <a:lnTo>
                    <a:pt x="1091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4"/>
            <p:cNvSpPr/>
            <p:nvPr/>
          </p:nvSpPr>
          <p:spPr>
            <a:xfrm>
              <a:off x="6187500" y="2845903"/>
              <a:ext cx="1193620" cy="1753552"/>
            </a:xfrm>
            <a:custGeom>
              <a:avLst/>
              <a:gdLst/>
              <a:ahLst/>
              <a:cxnLst/>
              <a:rect l="l" t="t" r="r" b="b"/>
              <a:pathLst>
                <a:path w="14318" h="21034" extrusionOk="0">
                  <a:moveTo>
                    <a:pt x="6840" y="0"/>
                  </a:moveTo>
                  <a:lnTo>
                    <a:pt x="1" y="7113"/>
                  </a:lnTo>
                  <a:lnTo>
                    <a:pt x="1" y="21034"/>
                  </a:lnTo>
                  <a:lnTo>
                    <a:pt x="14317" y="21034"/>
                  </a:lnTo>
                  <a:lnTo>
                    <a:pt x="143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4"/>
            <p:cNvSpPr/>
            <p:nvPr/>
          </p:nvSpPr>
          <p:spPr>
            <a:xfrm>
              <a:off x="8229871" y="2057852"/>
              <a:ext cx="1609195" cy="874275"/>
            </a:xfrm>
            <a:custGeom>
              <a:avLst/>
              <a:gdLst/>
              <a:ahLst/>
              <a:cxnLst/>
              <a:rect l="l" t="t" r="r" b="b"/>
              <a:pathLst>
                <a:path w="19303" h="10487" extrusionOk="0">
                  <a:moveTo>
                    <a:pt x="1" y="0"/>
                  </a:moveTo>
                  <a:lnTo>
                    <a:pt x="10244" y="10486"/>
                  </a:lnTo>
                  <a:lnTo>
                    <a:pt x="19302" y="10486"/>
                  </a:lnTo>
                  <a:lnTo>
                    <a:pt x="90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4"/>
            <p:cNvSpPr/>
            <p:nvPr/>
          </p:nvSpPr>
          <p:spPr>
            <a:xfrm>
              <a:off x="9324542" y="3248723"/>
              <a:ext cx="271270" cy="965562"/>
            </a:xfrm>
            <a:custGeom>
              <a:avLst/>
              <a:gdLst/>
              <a:ahLst/>
              <a:cxnLst/>
              <a:rect l="l" t="t" r="r" b="b"/>
              <a:pathLst>
                <a:path w="3254" h="11582" extrusionOk="0">
                  <a:moveTo>
                    <a:pt x="1" y="1"/>
                  </a:moveTo>
                  <a:lnTo>
                    <a:pt x="1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4"/>
            <p:cNvSpPr/>
            <p:nvPr/>
          </p:nvSpPr>
          <p:spPr>
            <a:xfrm>
              <a:off x="8554246" y="3248723"/>
              <a:ext cx="271186" cy="965562"/>
            </a:xfrm>
            <a:custGeom>
              <a:avLst/>
              <a:gdLst/>
              <a:ahLst/>
              <a:cxnLst/>
              <a:rect l="l" t="t" r="r" b="b"/>
              <a:pathLst>
                <a:path w="3253" h="11582" extrusionOk="0">
                  <a:moveTo>
                    <a:pt x="1" y="1"/>
                  </a:moveTo>
                  <a:lnTo>
                    <a:pt x="1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4"/>
            <p:cNvSpPr/>
            <p:nvPr/>
          </p:nvSpPr>
          <p:spPr>
            <a:xfrm>
              <a:off x="8136168" y="3248723"/>
              <a:ext cx="271186" cy="965562"/>
            </a:xfrm>
            <a:custGeom>
              <a:avLst/>
              <a:gdLst/>
              <a:ahLst/>
              <a:cxnLst/>
              <a:rect l="l" t="t" r="r" b="b"/>
              <a:pathLst>
                <a:path w="3253" h="11582" extrusionOk="0">
                  <a:moveTo>
                    <a:pt x="0" y="1"/>
                  </a:moveTo>
                  <a:lnTo>
                    <a:pt x="0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6932537" y="3248723"/>
              <a:ext cx="271186" cy="965562"/>
            </a:xfrm>
            <a:custGeom>
              <a:avLst/>
              <a:gdLst/>
              <a:ahLst/>
              <a:cxnLst/>
              <a:rect l="l" t="t" r="r" b="b"/>
              <a:pathLst>
                <a:path w="3253" h="11582" extrusionOk="0">
                  <a:moveTo>
                    <a:pt x="0" y="1"/>
                  </a:moveTo>
                  <a:lnTo>
                    <a:pt x="0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4"/>
            <p:cNvSpPr/>
            <p:nvPr/>
          </p:nvSpPr>
          <p:spPr>
            <a:xfrm>
              <a:off x="6511875" y="3248723"/>
              <a:ext cx="271186" cy="965562"/>
            </a:xfrm>
            <a:custGeom>
              <a:avLst/>
              <a:gdLst/>
              <a:ahLst/>
              <a:cxnLst/>
              <a:rect l="l" t="t" r="r" b="b"/>
              <a:pathLst>
                <a:path w="3253" h="11582" extrusionOk="0">
                  <a:moveTo>
                    <a:pt x="1" y="1"/>
                  </a:moveTo>
                  <a:lnTo>
                    <a:pt x="1" y="11582"/>
                  </a:lnTo>
                  <a:lnTo>
                    <a:pt x="3253" y="11582"/>
                  </a:lnTo>
                  <a:lnTo>
                    <a:pt x="325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4"/>
            <p:cNvSpPr/>
            <p:nvPr/>
          </p:nvSpPr>
          <p:spPr>
            <a:xfrm>
              <a:off x="7583788" y="3248723"/>
              <a:ext cx="397901" cy="1348219"/>
            </a:xfrm>
            <a:custGeom>
              <a:avLst/>
              <a:gdLst/>
              <a:ahLst/>
              <a:cxnLst/>
              <a:rect l="l" t="t" r="r" b="b"/>
              <a:pathLst>
                <a:path w="4773" h="16172" extrusionOk="0">
                  <a:moveTo>
                    <a:pt x="0" y="1"/>
                  </a:moveTo>
                  <a:lnTo>
                    <a:pt x="0" y="16171"/>
                  </a:lnTo>
                  <a:lnTo>
                    <a:pt x="4772" y="16171"/>
                  </a:lnTo>
                  <a:lnTo>
                    <a:pt x="47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4"/>
            <p:cNvSpPr/>
            <p:nvPr/>
          </p:nvSpPr>
          <p:spPr>
            <a:xfrm>
              <a:off x="6136897" y="2845903"/>
              <a:ext cx="1244223" cy="633510"/>
            </a:xfrm>
            <a:custGeom>
              <a:avLst/>
              <a:gdLst/>
              <a:ahLst/>
              <a:cxnLst/>
              <a:rect l="l" t="t" r="r" b="b"/>
              <a:pathLst>
                <a:path w="14925" h="7599" fill="none" extrusionOk="0">
                  <a:moveTo>
                    <a:pt x="14924" y="0"/>
                  </a:moveTo>
                  <a:lnTo>
                    <a:pt x="7234" y="0"/>
                  </a:lnTo>
                  <a:lnTo>
                    <a:pt x="0" y="7599"/>
                  </a:lnTo>
                </a:path>
              </a:pathLst>
            </a:custGeom>
            <a:noFill/>
            <a:ln w="9875" cap="flat" cmpd="sng">
              <a:solidFill>
                <a:srgbClr val="F7AC2D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5784678" y="4599321"/>
              <a:ext cx="4216518" cy="83"/>
            </a:xfrm>
            <a:custGeom>
              <a:avLst/>
              <a:gdLst/>
              <a:ahLst/>
              <a:cxnLst/>
              <a:rect l="l" t="t" r="r" b="b"/>
              <a:pathLst>
                <a:path w="50579" h="1" fill="none" extrusionOk="0">
                  <a:moveTo>
                    <a:pt x="0" y="1"/>
                  </a:moveTo>
                  <a:lnTo>
                    <a:pt x="50579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4" name="Google Shape;384;p14"/>
          <p:cNvSpPr/>
          <p:nvPr/>
        </p:nvSpPr>
        <p:spPr>
          <a:xfrm>
            <a:off x="4629152" y="2405646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4"/>
          <p:cNvSpPr/>
          <p:nvPr/>
        </p:nvSpPr>
        <p:spPr>
          <a:xfrm>
            <a:off x="5283626" y="1174937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14"/>
          <p:cNvSpPr txBox="1">
            <a:spLocks noGrp="1"/>
          </p:cNvSpPr>
          <p:nvPr>
            <p:ph type="subTitle" idx="1"/>
          </p:nvPr>
        </p:nvSpPr>
        <p:spPr>
          <a:xfrm>
            <a:off x="998125" y="1174925"/>
            <a:ext cx="3448800" cy="326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14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5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"/>
          <p:cNvSpPr txBox="1">
            <a:spLocks noGrp="1"/>
          </p:cNvSpPr>
          <p:nvPr>
            <p:ph type="subTitle" idx="1"/>
          </p:nvPr>
        </p:nvSpPr>
        <p:spPr>
          <a:xfrm>
            <a:off x="1751850" y="1550250"/>
            <a:ext cx="2096400" cy="162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5"/>
          <p:cNvSpPr txBox="1">
            <a:spLocks noGrp="1"/>
          </p:cNvSpPr>
          <p:nvPr>
            <p:ph type="title"/>
          </p:nvPr>
        </p:nvSpPr>
        <p:spPr>
          <a:xfrm>
            <a:off x="1238250" y="931600"/>
            <a:ext cx="26100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391" name="Google Shape;391;p15"/>
          <p:cNvGrpSpPr/>
          <p:nvPr/>
        </p:nvGrpSpPr>
        <p:grpSpPr>
          <a:xfrm>
            <a:off x="-1105970" y="537036"/>
            <a:ext cx="2188681" cy="4059897"/>
            <a:chOff x="218005" y="537036"/>
            <a:chExt cx="2188681" cy="4059897"/>
          </a:xfrm>
        </p:grpSpPr>
        <p:sp>
          <p:nvSpPr>
            <p:cNvPr id="392" name="Google Shape;392;p15"/>
            <p:cNvSpPr/>
            <p:nvPr/>
          </p:nvSpPr>
          <p:spPr>
            <a:xfrm>
              <a:off x="218005" y="537036"/>
              <a:ext cx="2188681" cy="3290034"/>
            </a:xfrm>
            <a:custGeom>
              <a:avLst/>
              <a:gdLst/>
              <a:ahLst/>
              <a:cxnLst/>
              <a:rect l="l" t="t" r="r" b="b"/>
              <a:pathLst>
                <a:path w="18664" h="28057" extrusionOk="0">
                  <a:moveTo>
                    <a:pt x="9302" y="1"/>
                  </a:moveTo>
                  <a:cubicBezTo>
                    <a:pt x="3040" y="1"/>
                    <a:pt x="5958" y="8937"/>
                    <a:pt x="5958" y="8937"/>
                  </a:cubicBezTo>
                  <a:cubicBezTo>
                    <a:pt x="1308" y="13314"/>
                    <a:pt x="4651" y="19120"/>
                    <a:pt x="4651" y="19120"/>
                  </a:cubicBezTo>
                  <a:cubicBezTo>
                    <a:pt x="1" y="24135"/>
                    <a:pt x="4256" y="28056"/>
                    <a:pt x="9271" y="28056"/>
                  </a:cubicBezTo>
                  <a:cubicBezTo>
                    <a:pt x="14287" y="28056"/>
                    <a:pt x="18664" y="24135"/>
                    <a:pt x="13983" y="19120"/>
                  </a:cubicBezTo>
                  <a:cubicBezTo>
                    <a:pt x="13983" y="19120"/>
                    <a:pt x="17326" y="13345"/>
                    <a:pt x="12645" y="8937"/>
                  </a:cubicBezTo>
                  <a:cubicBezTo>
                    <a:pt x="12645" y="8937"/>
                    <a:pt x="15594" y="1"/>
                    <a:pt x="93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5"/>
            <p:cNvSpPr/>
            <p:nvPr/>
          </p:nvSpPr>
          <p:spPr>
            <a:xfrm>
              <a:off x="1315840" y="946989"/>
              <a:ext cx="117" cy="3649913"/>
            </a:xfrm>
            <a:custGeom>
              <a:avLst/>
              <a:gdLst/>
              <a:ahLst/>
              <a:cxnLst/>
              <a:rect l="l" t="t" r="r" b="b"/>
              <a:pathLst>
                <a:path w="1" h="31126" fill="none" extrusionOk="0">
                  <a:moveTo>
                    <a:pt x="0" y="0"/>
                  </a:moveTo>
                  <a:lnTo>
                    <a:pt x="0" y="3112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5"/>
            <p:cNvSpPr/>
            <p:nvPr/>
          </p:nvSpPr>
          <p:spPr>
            <a:xfrm>
              <a:off x="1315840" y="946989"/>
              <a:ext cx="135561" cy="285300"/>
            </a:xfrm>
            <a:custGeom>
              <a:avLst/>
              <a:gdLst/>
              <a:ahLst/>
              <a:cxnLst/>
              <a:rect l="l" t="t" r="r" b="b"/>
              <a:pathLst>
                <a:path w="1156" h="2433" fill="none" extrusionOk="0">
                  <a:moveTo>
                    <a:pt x="1156" y="0"/>
                  </a:moveTo>
                  <a:lnTo>
                    <a:pt x="0" y="24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5"/>
            <p:cNvSpPr/>
            <p:nvPr/>
          </p:nvSpPr>
          <p:spPr>
            <a:xfrm>
              <a:off x="987967" y="1748954"/>
              <a:ext cx="327997" cy="481245"/>
            </a:xfrm>
            <a:custGeom>
              <a:avLst/>
              <a:gdLst/>
              <a:ahLst/>
              <a:cxnLst/>
              <a:rect l="l" t="t" r="r" b="b"/>
              <a:pathLst>
                <a:path w="2797" h="4104" fill="none" extrusionOk="0">
                  <a:moveTo>
                    <a:pt x="0" y="0"/>
                  </a:moveTo>
                  <a:lnTo>
                    <a:pt x="2796" y="41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5"/>
            <p:cNvSpPr/>
            <p:nvPr/>
          </p:nvSpPr>
          <p:spPr>
            <a:xfrm>
              <a:off x="1315840" y="2518789"/>
              <a:ext cx="413602" cy="670272"/>
            </a:xfrm>
            <a:custGeom>
              <a:avLst/>
              <a:gdLst/>
              <a:ahLst/>
              <a:cxnLst/>
              <a:rect l="l" t="t" r="r" b="b"/>
              <a:pathLst>
                <a:path w="3527" h="5716" fill="none" extrusionOk="0">
                  <a:moveTo>
                    <a:pt x="3526" y="1"/>
                  </a:moveTo>
                  <a:lnTo>
                    <a:pt x="0" y="571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1522578" y="1902218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1055629" y="832892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1576050" y="117506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1076971" y="3053511"/>
              <a:ext cx="117" cy="121249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5"/>
            <p:cNvSpPr/>
            <p:nvPr/>
          </p:nvSpPr>
          <p:spPr>
            <a:xfrm>
              <a:off x="1112619" y="1517241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1754293" y="2066152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5"/>
            <p:cNvSpPr/>
            <p:nvPr/>
          </p:nvSpPr>
          <p:spPr>
            <a:xfrm>
              <a:off x="1576050" y="3053511"/>
              <a:ext cx="117" cy="121249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0" y="0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877386" y="2151754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1" y="0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5"/>
            <p:cNvSpPr/>
            <p:nvPr/>
          </p:nvSpPr>
          <p:spPr>
            <a:xfrm>
              <a:off x="1522578" y="2258699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0" y="0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5"/>
            <p:cNvSpPr/>
            <p:nvPr/>
          </p:nvSpPr>
          <p:spPr>
            <a:xfrm>
              <a:off x="1832626" y="3185315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5"/>
            <p:cNvSpPr/>
            <p:nvPr/>
          </p:nvSpPr>
          <p:spPr>
            <a:xfrm>
              <a:off x="1148268" y="2479623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5"/>
            <p:cNvSpPr/>
            <p:nvPr/>
          </p:nvSpPr>
          <p:spPr>
            <a:xfrm>
              <a:off x="741945" y="3185315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5"/>
            <p:cNvSpPr/>
            <p:nvPr/>
          </p:nvSpPr>
          <p:spPr>
            <a:xfrm>
              <a:off x="959354" y="268987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5"/>
            <p:cNvSpPr/>
            <p:nvPr/>
          </p:nvSpPr>
          <p:spPr>
            <a:xfrm>
              <a:off x="1522578" y="3477653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5"/>
            <p:cNvSpPr/>
            <p:nvPr/>
          </p:nvSpPr>
          <p:spPr>
            <a:xfrm>
              <a:off x="1048476" y="4596816"/>
              <a:ext cx="527704" cy="117"/>
            </a:xfrm>
            <a:custGeom>
              <a:avLst/>
              <a:gdLst/>
              <a:ahLst/>
              <a:cxnLst/>
              <a:rect l="l" t="t" r="r" b="b"/>
              <a:pathLst>
                <a:path w="4500" h="1" fill="none" extrusionOk="0">
                  <a:moveTo>
                    <a:pt x="1" y="1"/>
                  </a:moveTo>
                  <a:lnTo>
                    <a:pt x="4499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6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16"/>
          <p:cNvGrpSpPr/>
          <p:nvPr/>
        </p:nvGrpSpPr>
        <p:grpSpPr>
          <a:xfrm>
            <a:off x="7605281" y="1792459"/>
            <a:ext cx="1461622" cy="2804474"/>
            <a:chOff x="2156981" y="1792459"/>
            <a:chExt cx="1461622" cy="2804474"/>
          </a:xfrm>
        </p:grpSpPr>
        <p:sp>
          <p:nvSpPr>
            <p:cNvPr id="414" name="Google Shape;414;p16"/>
            <p:cNvSpPr/>
            <p:nvPr/>
          </p:nvSpPr>
          <p:spPr>
            <a:xfrm>
              <a:off x="2156981" y="1792459"/>
              <a:ext cx="1461622" cy="1909854"/>
            </a:xfrm>
            <a:custGeom>
              <a:avLst/>
              <a:gdLst/>
              <a:ahLst/>
              <a:cxnLst/>
              <a:rect l="l" t="t" r="r" b="b"/>
              <a:pathLst>
                <a:path w="12464" h="16287" extrusionOk="0">
                  <a:moveTo>
                    <a:pt x="7463" y="0"/>
                  </a:moveTo>
                  <a:cubicBezTo>
                    <a:pt x="7362" y="0"/>
                    <a:pt x="7256" y="8"/>
                    <a:pt x="7144" y="25"/>
                  </a:cubicBezTo>
                  <a:cubicBezTo>
                    <a:pt x="1369" y="784"/>
                    <a:pt x="3922" y="8140"/>
                    <a:pt x="3922" y="8140"/>
                  </a:cubicBezTo>
                  <a:cubicBezTo>
                    <a:pt x="1" y="12365"/>
                    <a:pt x="4925" y="16286"/>
                    <a:pt x="7144" y="16286"/>
                  </a:cubicBezTo>
                  <a:cubicBezTo>
                    <a:pt x="8724" y="16286"/>
                    <a:pt x="12463" y="13885"/>
                    <a:pt x="12463" y="10268"/>
                  </a:cubicBezTo>
                  <a:cubicBezTo>
                    <a:pt x="12463" y="4979"/>
                    <a:pt x="9302" y="4128"/>
                    <a:pt x="9302" y="4128"/>
                  </a:cubicBezTo>
                  <a:cubicBezTo>
                    <a:pt x="9331" y="1984"/>
                    <a:pt x="9063" y="0"/>
                    <a:pt x="7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16"/>
            <p:cNvSpPr/>
            <p:nvPr/>
          </p:nvSpPr>
          <p:spPr>
            <a:xfrm>
              <a:off x="2976780" y="2151754"/>
              <a:ext cx="117" cy="2445158"/>
            </a:xfrm>
            <a:custGeom>
              <a:avLst/>
              <a:gdLst/>
              <a:ahLst/>
              <a:cxnLst/>
              <a:rect l="l" t="t" r="r" b="b"/>
              <a:pathLst>
                <a:path w="1" h="20852" fill="none" extrusionOk="0">
                  <a:moveTo>
                    <a:pt x="1" y="0"/>
                  </a:moveTo>
                  <a:lnTo>
                    <a:pt x="1" y="2085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6"/>
            <p:cNvSpPr/>
            <p:nvPr/>
          </p:nvSpPr>
          <p:spPr>
            <a:xfrm>
              <a:off x="2823515" y="2123142"/>
              <a:ext cx="153386" cy="299606"/>
            </a:xfrm>
            <a:custGeom>
              <a:avLst/>
              <a:gdLst/>
              <a:ahLst/>
              <a:cxnLst/>
              <a:rect l="l" t="t" r="r" b="b"/>
              <a:pathLst>
                <a:path w="1308" h="2555" fill="none" extrusionOk="0">
                  <a:moveTo>
                    <a:pt x="1" y="1"/>
                  </a:moveTo>
                  <a:lnTo>
                    <a:pt x="1308" y="255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6"/>
            <p:cNvSpPr/>
            <p:nvPr/>
          </p:nvSpPr>
          <p:spPr>
            <a:xfrm>
              <a:off x="2976780" y="2422633"/>
              <a:ext cx="256816" cy="345807"/>
            </a:xfrm>
            <a:custGeom>
              <a:avLst/>
              <a:gdLst/>
              <a:ahLst/>
              <a:cxnLst/>
              <a:rect l="l" t="t" r="r" b="b"/>
              <a:pathLst>
                <a:path w="2190" h="2949" fill="none" extrusionOk="0">
                  <a:moveTo>
                    <a:pt x="2189" y="0"/>
                  </a:moveTo>
                  <a:lnTo>
                    <a:pt x="1" y="294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6"/>
            <p:cNvSpPr/>
            <p:nvPr/>
          </p:nvSpPr>
          <p:spPr>
            <a:xfrm>
              <a:off x="2698862" y="3117654"/>
              <a:ext cx="278041" cy="253170"/>
            </a:xfrm>
            <a:custGeom>
              <a:avLst/>
              <a:gdLst/>
              <a:ahLst/>
              <a:cxnLst/>
              <a:rect l="l" t="t" r="r" b="b"/>
              <a:pathLst>
                <a:path w="2371" h="2159" fill="none" extrusionOk="0">
                  <a:moveTo>
                    <a:pt x="0" y="0"/>
                  </a:moveTo>
                  <a:lnTo>
                    <a:pt x="2371" y="215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6"/>
            <p:cNvSpPr/>
            <p:nvPr/>
          </p:nvSpPr>
          <p:spPr>
            <a:xfrm>
              <a:off x="2698862" y="2315689"/>
              <a:ext cx="0" cy="114214"/>
            </a:xfrm>
            <a:custGeom>
              <a:avLst/>
              <a:gdLst/>
              <a:ahLst/>
              <a:cxnLst/>
              <a:rect l="l" t="t" r="r" b="b"/>
              <a:pathLst>
                <a:path h="974" fill="none" extrusionOk="0">
                  <a:moveTo>
                    <a:pt x="0" y="0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6"/>
            <p:cNvSpPr/>
            <p:nvPr/>
          </p:nvSpPr>
          <p:spPr>
            <a:xfrm>
              <a:off x="2777195" y="2803974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6"/>
            <p:cNvSpPr/>
            <p:nvPr/>
          </p:nvSpPr>
          <p:spPr>
            <a:xfrm>
              <a:off x="3105185" y="2996403"/>
              <a:ext cx="117" cy="121367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0" y="1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6"/>
            <p:cNvSpPr/>
            <p:nvPr/>
          </p:nvSpPr>
          <p:spPr>
            <a:xfrm>
              <a:off x="3315441" y="268987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6"/>
            <p:cNvSpPr/>
            <p:nvPr/>
          </p:nvSpPr>
          <p:spPr>
            <a:xfrm>
              <a:off x="3233473" y="3313718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0" y="0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>
              <a:off x="3080207" y="1930713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1"/>
                  </a:moveTo>
                  <a:lnTo>
                    <a:pt x="0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>
              <a:off x="2777195" y="3420545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>
              <a:off x="2713051" y="4596816"/>
              <a:ext cx="524068" cy="117"/>
            </a:xfrm>
            <a:custGeom>
              <a:avLst/>
              <a:gdLst/>
              <a:ahLst/>
              <a:cxnLst/>
              <a:rect l="l" t="t" r="r" b="b"/>
              <a:pathLst>
                <a:path w="4469" h="1" fill="none" extrusionOk="0">
                  <a:moveTo>
                    <a:pt x="1" y="1"/>
                  </a:moveTo>
                  <a:lnTo>
                    <a:pt x="4469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7" name="Google Shape;427;p16"/>
          <p:cNvSpPr txBox="1">
            <a:spLocks noGrp="1"/>
          </p:cNvSpPr>
          <p:nvPr>
            <p:ph type="subTitle" idx="1"/>
          </p:nvPr>
        </p:nvSpPr>
        <p:spPr>
          <a:xfrm>
            <a:off x="4572000" y="1988400"/>
            <a:ext cx="2096400" cy="162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16"/>
          <p:cNvSpPr txBox="1">
            <a:spLocks noGrp="1"/>
          </p:cNvSpPr>
          <p:nvPr>
            <p:ph type="title"/>
          </p:nvPr>
        </p:nvSpPr>
        <p:spPr>
          <a:xfrm>
            <a:off x="4572000" y="1428225"/>
            <a:ext cx="32004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grpSp>
        <p:nvGrpSpPr>
          <p:cNvPr id="429" name="Google Shape;429;p16"/>
          <p:cNvGrpSpPr/>
          <p:nvPr/>
        </p:nvGrpSpPr>
        <p:grpSpPr>
          <a:xfrm>
            <a:off x="8718993" y="1615974"/>
            <a:ext cx="1758527" cy="2978398"/>
            <a:chOff x="70293" y="1615974"/>
            <a:chExt cx="1758527" cy="2978398"/>
          </a:xfrm>
        </p:grpSpPr>
        <p:sp>
          <p:nvSpPr>
            <p:cNvPr id="430" name="Google Shape;430;p16"/>
            <p:cNvSpPr/>
            <p:nvPr/>
          </p:nvSpPr>
          <p:spPr>
            <a:xfrm>
              <a:off x="70293" y="1615974"/>
              <a:ext cx="1758527" cy="1755514"/>
            </a:xfrm>
            <a:custGeom>
              <a:avLst/>
              <a:gdLst/>
              <a:ahLst/>
              <a:cxnLst/>
              <a:rect l="l" t="t" r="r" b="b"/>
              <a:pathLst>
                <a:path w="17265" h="17235" extrusionOk="0">
                  <a:moveTo>
                    <a:pt x="8632" y="0"/>
                  </a:moveTo>
                  <a:cubicBezTo>
                    <a:pt x="3860" y="0"/>
                    <a:pt x="0" y="3861"/>
                    <a:pt x="0" y="8602"/>
                  </a:cubicBezTo>
                  <a:cubicBezTo>
                    <a:pt x="0" y="13374"/>
                    <a:pt x="3860" y="17235"/>
                    <a:pt x="8632" y="17235"/>
                  </a:cubicBezTo>
                  <a:cubicBezTo>
                    <a:pt x="13405" y="17235"/>
                    <a:pt x="17265" y="13374"/>
                    <a:pt x="17265" y="8602"/>
                  </a:cubicBezTo>
                  <a:cubicBezTo>
                    <a:pt x="17265" y="3861"/>
                    <a:pt x="13405" y="0"/>
                    <a:pt x="86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>
              <a:off x="949506" y="2625263"/>
              <a:ext cx="102" cy="1969109"/>
            </a:xfrm>
            <a:custGeom>
              <a:avLst/>
              <a:gdLst/>
              <a:ahLst/>
              <a:cxnLst/>
              <a:rect l="l" t="t" r="r" b="b"/>
              <a:pathLst>
                <a:path w="1" h="19332" fill="none" extrusionOk="0">
                  <a:moveTo>
                    <a:pt x="0" y="0"/>
                  </a:moveTo>
                  <a:lnTo>
                    <a:pt x="0" y="1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689470" y="4594237"/>
              <a:ext cx="495423" cy="102"/>
            </a:xfrm>
            <a:custGeom>
              <a:avLst/>
              <a:gdLst/>
              <a:ahLst/>
              <a:cxnLst/>
              <a:rect l="l" t="t" r="r" b="b"/>
              <a:pathLst>
                <a:path w="4864" h="1" fill="none" extrusionOk="0">
                  <a:moveTo>
                    <a:pt x="0" y="1"/>
                  </a:moveTo>
                  <a:lnTo>
                    <a:pt x="4863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6"/>
            <p:cNvSpPr/>
            <p:nvPr/>
          </p:nvSpPr>
          <p:spPr>
            <a:xfrm>
              <a:off x="503686" y="2547853"/>
              <a:ext cx="102" cy="10847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6"/>
            <p:cNvSpPr/>
            <p:nvPr/>
          </p:nvSpPr>
          <p:spPr>
            <a:xfrm>
              <a:off x="1181735" y="2761444"/>
              <a:ext cx="3158" cy="105423"/>
            </a:xfrm>
            <a:custGeom>
              <a:avLst/>
              <a:gdLst/>
              <a:ahLst/>
              <a:cxnLst/>
              <a:rect l="l" t="t" r="r" b="b"/>
              <a:pathLst>
                <a:path w="31" h="1035" fill="none" extrusionOk="0">
                  <a:moveTo>
                    <a:pt x="0" y="1"/>
                  </a:moveTo>
                  <a:lnTo>
                    <a:pt x="3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>
              <a:off x="1382899" y="2414727"/>
              <a:ext cx="3259" cy="108478"/>
            </a:xfrm>
            <a:custGeom>
              <a:avLst/>
              <a:gdLst/>
              <a:ahLst/>
              <a:cxnLst/>
              <a:rect l="l" t="t" r="r" b="b"/>
              <a:pathLst>
                <a:path w="32" h="1065" fill="none" extrusionOk="0">
                  <a:moveTo>
                    <a:pt x="1" y="0"/>
                  </a:moveTo>
                  <a:lnTo>
                    <a:pt x="3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>
              <a:off x="664719" y="2894570"/>
              <a:ext cx="3158" cy="108478"/>
            </a:xfrm>
            <a:custGeom>
              <a:avLst/>
              <a:gdLst/>
              <a:ahLst/>
              <a:cxnLst/>
              <a:rect l="l" t="t" r="r" b="b"/>
              <a:pathLst>
                <a:path w="31" h="1065" fill="none" extrusionOk="0">
                  <a:moveTo>
                    <a:pt x="0" y="1"/>
                  </a:moveTo>
                  <a:lnTo>
                    <a:pt x="3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6"/>
            <p:cNvSpPr/>
            <p:nvPr/>
          </p:nvSpPr>
          <p:spPr>
            <a:xfrm>
              <a:off x="949506" y="2625263"/>
              <a:ext cx="102" cy="1969109"/>
            </a:xfrm>
            <a:custGeom>
              <a:avLst/>
              <a:gdLst/>
              <a:ahLst/>
              <a:cxnLst/>
              <a:rect l="l" t="t" r="r" b="b"/>
              <a:pathLst>
                <a:path w="1" h="19332" fill="none" extrusionOk="0">
                  <a:moveTo>
                    <a:pt x="0" y="0"/>
                  </a:moveTo>
                  <a:lnTo>
                    <a:pt x="0" y="1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6"/>
            <p:cNvSpPr/>
            <p:nvPr/>
          </p:nvSpPr>
          <p:spPr>
            <a:xfrm>
              <a:off x="689470" y="4594237"/>
              <a:ext cx="495423" cy="102"/>
            </a:xfrm>
            <a:custGeom>
              <a:avLst/>
              <a:gdLst/>
              <a:ahLst/>
              <a:cxnLst/>
              <a:rect l="l" t="t" r="r" b="b"/>
              <a:pathLst>
                <a:path w="4864" h="1" fill="none" extrusionOk="0">
                  <a:moveTo>
                    <a:pt x="0" y="1"/>
                  </a:moveTo>
                  <a:lnTo>
                    <a:pt x="4863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503686" y="2547853"/>
              <a:ext cx="102" cy="10847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6"/>
            <p:cNvSpPr/>
            <p:nvPr/>
          </p:nvSpPr>
          <p:spPr>
            <a:xfrm>
              <a:off x="1181735" y="2761444"/>
              <a:ext cx="3158" cy="105423"/>
            </a:xfrm>
            <a:custGeom>
              <a:avLst/>
              <a:gdLst/>
              <a:ahLst/>
              <a:cxnLst/>
              <a:rect l="l" t="t" r="r" b="b"/>
              <a:pathLst>
                <a:path w="31" h="1035" fill="none" extrusionOk="0">
                  <a:moveTo>
                    <a:pt x="0" y="1"/>
                  </a:moveTo>
                  <a:lnTo>
                    <a:pt x="3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6"/>
            <p:cNvSpPr/>
            <p:nvPr/>
          </p:nvSpPr>
          <p:spPr>
            <a:xfrm>
              <a:off x="1382899" y="2414727"/>
              <a:ext cx="3259" cy="108478"/>
            </a:xfrm>
            <a:custGeom>
              <a:avLst/>
              <a:gdLst/>
              <a:ahLst/>
              <a:cxnLst/>
              <a:rect l="l" t="t" r="r" b="b"/>
              <a:pathLst>
                <a:path w="32" h="1065" fill="none" extrusionOk="0">
                  <a:moveTo>
                    <a:pt x="1" y="0"/>
                  </a:moveTo>
                  <a:lnTo>
                    <a:pt x="3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6"/>
            <p:cNvSpPr/>
            <p:nvPr/>
          </p:nvSpPr>
          <p:spPr>
            <a:xfrm>
              <a:off x="664719" y="2894570"/>
              <a:ext cx="3158" cy="108478"/>
            </a:xfrm>
            <a:custGeom>
              <a:avLst/>
              <a:gdLst/>
              <a:ahLst/>
              <a:cxnLst/>
              <a:rect l="l" t="t" r="r" b="b"/>
              <a:pathLst>
                <a:path w="31" h="1065" fill="none" extrusionOk="0">
                  <a:moveTo>
                    <a:pt x="0" y="1"/>
                  </a:moveTo>
                  <a:lnTo>
                    <a:pt x="3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3" name="Google Shape;443;p16"/>
          <p:cNvSpPr/>
          <p:nvPr/>
        </p:nvSpPr>
        <p:spPr>
          <a:xfrm>
            <a:off x="194102" y="1249559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16"/>
          <p:cNvSpPr/>
          <p:nvPr/>
        </p:nvSpPr>
        <p:spPr>
          <a:xfrm>
            <a:off x="7030901" y="152400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16"/>
          <p:cNvSpPr/>
          <p:nvPr/>
        </p:nvSpPr>
        <p:spPr>
          <a:xfrm>
            <a:off x="713227" y="349246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31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9"/>
          <p:cNvSpPr/>
          <p:nvPr/>
        </p:nvSpPr>
        <p:spPr>
          <a:xfrm>
            <a:off x="7566623" y="3505202"/>
            <a:ext cx="3179136" cy="1094213"/>
          </a:xfrm>
          <a:custGeom>
            <a:avLst/>
            <a:gdLst/>
            <a:ahLst/>
            <a:cxnLst/>
            <a:rect l="l" t="t" r="r" b="b"/>
            <a:pathLst>
              <a:path w="30124" h="10368" extrusionOk="0">
                <a:moveTo>
                  <a:pt x="15584" y="0"/>
                </a:moveTo>
                <a:cubicBezTo>
                  <a:pt x="10123" y="0"/>
                  <a:pt x="7904" y="4380"/>
                  <a:pt x="7904" y="4380"/>
                </a:cubicBezTo>
                <a:cubicBezTo>
                  <a:pt x="7904" y="4380"/>
                  <a:pt x="366" y="4532"/>
                  <a:pt x="1" y="10368"/>
                </a:cubicBezTo>
                <a:lnTo>
                  <a:pt x="30123" y="10368"/>
                </a:lnTo>
                <a:cubicBezTo>
                  <a:pt x="30123" y="10368"/>
                  <a:pt x="29409" y="5810"/>
                  <a:pt x="25208" y="5810"/>
                </a:cubicBezTo>
                <a:cubicBezTo>
                  <a:pt x="24742" y="5810"/>
                  <a:pt x="24234" y="5866"/>
                  <a:pt x="23679" y="5991"/>
                </a:cubicBezTo>
                <a:cubicBezTo>
                  <a:pt x="23679" y="5991"/>
                  <a:pt x="21430" y="124"/>
                  <a:pt x="15807" y="3"/>
                </a:cubicBezTo>
                <a:cubicBezTo>
                  <a:pt x="15732" y="1"/>
                  <a:pt x="15657" y="0"/>
                  <a:pt x="155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9"/>
          <p:cNvSpPr txBox="1">
            <a:spLocks noGrp="1"/>
          </p:cNvSpPr>
          <p:nvPr>
            <p:ph type="subTitle" idx="1"/>
          </p:nvPr>
        </p:nvSpPr>
        <p:spPr>
          <a:xfrm>
            <a:off x="1238250" y="1550250"/>
            <a:ext cx="2895600" cy="100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19"/>
          <p:cNvSpPr txBox="1">
            <a:spLocks noGrp="1"/>
          </p:cNvSpPr>
          <p:nvPr>
            <p:ph type="title"/>
          </p:nvPr>
        </p:nvSpPr>
        <p:spPr>
          <a:xfrm>
            <a:off x="1238250" y="931600"/>
            <a:ext cx="28956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19"/>
          <p:cNvSpPr/>
          <p:nvPr/>
        </p:nvSpPr>
        <p:spPr>
          <a:xfrm flipH="1">
            <a:off x="8084025" y="381490"/>
            <a:ext cx="693690" cy="199253"/>
          </a:xfrm>
          <a:custGeom>
            <a:avLst/>
            <a:gdLst/>
            <a:ahLst/>
            <a:cxnLst/>
            <a:rect l="l" t="t" r="r" b="b"/>
            <a:pathLst>
              <a:path w="7600" h="2183" extrusionOk="0">
                <a:moveTo>
                  <a:pt x="2020" y="1"/>
                </a:moveTo>
                <a:cubicBezTo>
                  <a:pt x="678" y="1"/>
                  <a:pt x="1" y="1210"/>
                  <a:pt x="1" y="1210"/>
                </a:cubicBezTo>
                <a:cubicBezTo>
                  <a:pt x="610" y="891"/>
                  <a:pt x="1139" y="768"/>
                  <a:pt x="1592" y="768"/>
                </a:cubicBezTo>
                <a:cubicBezTo>
                  <a:pt x="3129" y="768"/>
                  <a:pt x="3800" y="2182"/>
                  <a:pt x="3800" y="2182"/>
                </a:cubicBezTo>
                <a:cubicBezTo>
                  <a:pt x="3800" y="2182"/>
                  <a:pt x="4456" y="781"/>
                  <a:pt x="6006" y="781"/>
                </a:cubicBezTo>
                <a:cubicBezTo>
                  <a:pt x="6459" y="781"/>
                  <a:pt x="6988" y="900"/>
                  <a:pt x="7600" y="1210"/>
                </a:cubicBezTo>
                <a:cubicBezTo>
                  <a:pt x="7600" y="1210"/>
                  <a:pt x="6907" y="1"/>
                  <a:pt x="5568" y="1"/>
                </a:cubicBezTo>
                <a:cubicBezTo>
                  <a:pt x="5068" y="1"/>
                  <a:pt x="4478" y="169"/>
                  <a:pt x="3800" y="632"/>
                </a:cubicBezTo>
                <a:cubicBezTo>
                  <a:pt x="3114" y="169"/>
                  <a:pt x="2521" y="1"/>
                  <a:pt x="202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9" name="Google Shape;509;p19"/>
          <p:cNvGrpSpPr/>
          <p:nvPr/>
        </p:nvGrpSpPr>
        <p:grpSpPr>
          <a:xfrm>
            <a:off x="4419840" y="926043"/>
            <a:ext cx="4163741" cy="3673378"/>
            <a:chOff x="4419840" y="926043"/>
            <a:chExt cx="4163741" cy="3673378"/>
          </a:xfrm>
        </p:grpSpPr>
        <p:sp>
          <p:nvSpPr>
            <p:cNvPr id="510" name="Google Shape;510;p19"/>
            <p:cNvSpPr/>
            <p:nvPr/>
          </p:nvSpPr>
          <p:spPr>
            <a:xfrm>
              <a:off x="6253113" y="3797300"/>
              <a:ext cx="2330468" cy="802120"/>
            </a:xfrm>
            <a:custGeom>
              <a:avLst/>
              <a:gdLst/>
              <a:ahLst/>
              <a:cxnLst/>
              <a:rect l="l" t="t" r="r" b="b"/>
              <a:pathLst>
                <a:path w="30124" h="10368" extrusionOk="0">
                  <a:moveTo>
                    <a:pt x="15584" y="0"/>
                  </a:moveTo>
                  <a:cubicBezTo>
                    <a:pt x="10123" y="0"/>
                    <a:pt x="7904" y="4380"/>
                    <a:pt x="7904" y="4380"/>
                  </a:cubicBezTo>
                  <a:cubicBezTo>
                    <a:pt x="7904" y="4380"/>
                    <a:pt x="366" y="4532"/>
                    <a:pt x="1" y="10368"/>
                  </a:cubicBezTo>
                  <a:lnTo>
                    <a:pt x="30123" y="10368"/>
                  </a:lnTo>
                  <a:cubicBezTo>
                    <a:pt x="30123" y="10368"/>
                    <a:pt x="29409" y="5810"/>
                    <a:pt x="25208" y="5810"/>
                  </a:cubicBezTo>
                  <a:cubicBezTo>
                    <a:pt x="24742" y="5810"/>
                    <a:pt x="24234" y="5866"/>
                    <a:pt x="23679" y="5991"/>
                  </a:cubicBezTo>
                  <a:cubicBezTo>
                    <a:pt x="23679" y="5991"/>
                    <a:pt x="21430" y="124"/>
                    <a:pt x="15807" y="3"/>
                  </a:cubicBezTo>
                  <a:cubicBezTo>
                    <a:pt x="15732" y="1"/>
                    <a:pt x="15657" y="0"/>
                    <a:pt x="155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9"/>
            <p:cNvSpPr/>
            <p:nvPr/>
          </p:nvSpPr>
          <p:spPr>
            <a:xfrm rot="10800000" flipH="1">
              <a:off x="5671128" y="3065079"/>
              <a:ext cx="0" cy="113820"/>
            </a:xfrm>
            <a:custGeom>
              <a:avLst/>
              <a:gdLst/>
              <a:ahLst/>
              <a:cxnLst/>
              <a:rect l="l" t="t" r="r" b="b"/>
              <a:pathLst>
                <a:path h="1247" fill="none" extrusionOk="0">
                  <a:moveTo>
                    <a:pt x="0" y="0"/>
                  </a:moveTo>
                  <a:lnTo>
                    <a:pt x="0" y="1247"/>
                  </a:lnTo>
                </a:path>
              </a:pathLst>
            </a:custGeom>
            <a:noFill/>
            <a:ln w="6850" cap="flat" cmpd="sng">
              <a:solidFill>
                <a:srgbClr val="C76C1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9"/>
            <p:cNvSpPr/>
            <p:nvPr/>
          </p:nvSpPr>
          <p:spPr>
            <a:xfrm flipH="1">
              <a:off x="5637813" y="2651693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noFill/>
            <a:ln w="6850" cap="flat" cmpd="sng">
              <a:solidFill>
                <a:srgbClr val="C76C1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9"/>
            <p:cNvSpPr/>
            <p:nvPr/>
          </p:nvSpPr>
          <p:spPr>
            <a:xfrm flipH="1">
              <a:off x="4419840" y="926043"/>
              <a:ext cx="1586998" cy="2782792"/>
            </a:xfrm>
            <a:custGeom>
              <a:avLst/>
              <a:gdLst/>
              <a:ahLst/>
              <a:cxnLst/>
              <a:rect l="l" t="t" r="r" b="b"/>
              <a:pathLst>
                <a:path w="17387" h="30488" extrusionOk="0">
                  <a:moveTo>
                    <a:pt x="8693" y="1"/>
                  </a:moveTo>
                  <a:cubicBezTo>
                    <a:pt x="6110" y="548"/>
                    <a:pt x="5380" y="5532"/>
                    <a:pt x="5228" y="7022"/>
                  </a:cubicBezTo>
                  <a:cubicBezTo>
                    <a:pt x="5198" y="7295"/>
                    <a:pt x="5107" y="7539"/>
                    <a:pt x="4955" y="7782"/>
                  </a:cubicBezTo>
                  <a:cubicBezTo>
                    <a:pt x="2584" y="11399"/>
                    <a:pt x="2584" y="15715"/>
                    <a:pt x="2797" y="17964"/>
                  </a:cubicBezTo>
                  <a:cubicBezTo>
                    <a:pt x="2888" y="18937"/>
                    <a:pt x="2797" y="19910"/>
                    <a:pt x="2493" y="20852"/>
                  </a:cubicBezTo>
                  <a:cubicBezTo>
                    <a:pt x="0" y="28724"/>
                    <a:pt x="5836" y="30487"/>
                    <a:pt x="8693" y="30487"/>
                  </a:cubicBezTo>
                  <a:cubicBezTo>
                    <a:pt x="11550" y="30487"/>
                    <a:pt x="17386" y="28664"/>
                    <a:pt x="14894" y="20852"/>
                  </a:cubicBezTo>
                  <a:cubicBezTo>
                    <a:pt x="14560" y="19940"/>
                    <a:pt x="14499" y="18937"/>
                    <a:pt x="14560" y="17964"/>
                  </a:cubicBezTo>
                  <a:cubicBezTo>
                    <a:pt x="14772" y="15715"/>
                    <a:pt x="14772" y="11338"/>
                    <a:pt x="12402" y="7782"/>
                  </a:cubicBezTo>
                  <a:cubicBezTo>
                    <a:pt x="12250" y="7539"/>
                    <a:pt x="12158" y="7295"/>
                    <a:pt x="12158" y="7022"/>
                  </a:cubicBezTo>
                  <a:cubicBezTo>
                    <a:pt x="12006" y="5532"/>
                    <a:pt x="11277" y="548"/>
                    <a:pt x="8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9"/>
            <p:cNvSpPr/>
            <p:nvPr/>
          </p:nvSpPr>
          <p:spPr>
            <a:xfrm flipH="1">
              <a:off x="5213292" y="1458725"/>
              <a:ext cx="91" cy="3140681"/>
            </a:xfrm>
            <a:custGeom>
              <a:avLst/>
              <a:gdLst/>
              <a:ahLst/>
              <a:cxnLst/>
              <a:rect l="l" t="t" r="r" b="b"/>
              <a:pathLst>
                <a:path w="1" h="34409" fill="none" extrusionOk="0">
                  <a:moveTo>
                    <a:pt x="0" y="0"/>
                  </a:moveTo>
                  <a:lnTo>
                    <a:pt x="0" y="3440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9"/>
            <p:cNvSpPr/>
            <p:nvPr/>
          </p:nvSpPr>
          <p:spPr>
            <a:xfrm flipH="1">
              <a:off x="4727801" y="4599325"/>
              <a:ext cx="954463" cy="91"/>
            </a:xfrm>
            <a:custGeom>
              <a:avLst/>
              <a:gdLst/>
              <a:ahLst/>
              <a:cxnLst/>
              <a:rect l="l" t="t" r="r" b="b"/>
              <a:pathLst>
                <a:path w="10457" h="1" fill="none" extrusionOk="0">
                  <a:moveTo>
                    <a:pt x="0" y="0"/>
                  </a:moveTo>
                  <a:lnTo>
                    <a:pt x="10457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9"/>
            <p:cNvSpPr/>
            <p:nvPr/>
          </p:nvSpPr>
          <p:spPr>
            <a:xfrm flipH="1">
              <a:off x="5049636" y="1849931"/>
              <a:ext cx="163747" cy="557690"/>
            </a:xfrm>
            <a:custGeom>
              <a:avLst/>
              <a:gdLst/>
              <a:ahLst/>
              <a:cxnLst/>
              <a:rect l="l" t="t" r="r" b="b"/>
              <a:pathLst>
                <a:path w="1794" h="6110" fill="none" extrusionOk="0">
                  <a:moveTo>
                    <a:pt x="1794" y="0"/>
                  </a:moveTo>
                  <a:lnTo>
                    <a:pt x="0" y="611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9"/>
            <p:cNvSpPr/>
            <p:nvPr/>
          </p:nvSpPr>
          <p:spPr>
            <a:xfrm flipH="1">
              <a:off x="5213293" y="2407532"/>
              <a:ext cx="330233" cy="713132"/>
            </a:xfrm>
            <a:custGeom>
              <a:avLst/>
              <a:gdLst/>
              <a:ahLst/>
              <a:cxnLst/>
              <a:rect l="l" t="t" r="r" b="b"/>
              <a:pathLst>
                <a:path w="3618" h="7813" fill="none" extrusionOk="0">
                  <a:moveTo>
                    <a:pt x="0" y="1"/>
                  </a:moveTo>
                  <a:lnTo>
                    <a:pt x="3617" y="781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9"/>
            <p:cNvSpPr/>
            <p:nvPr/>
          </p:nvSpPr>
          <p:spPr>
            <a:xfrm flipH="1">
              <a:off x="4935907" y="3120574"/>
              <a:ext cx="277476" cy="413476"/>
            </a:xfrm>
            <a:custGeom>
              <a:avLst/>
              <a:gdLst/>
              <a:ahLst/>
              <a:cxnLst/>
              <a:rect l="l" t="t" r="r" b="b"/>
              <a:pathLst>
                <a:path w="3040" h="4530" fill="none" extrusionOk="0">
                  <a:moveTo>
                    <a:pt x="3040" y="0"/>
                  </a:moveTo>
                  <a:lnTo>
                    <a:pt x="0" y="452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9"/>
            <p:cNvSpPr/>
            <p:nvPr/>
          </p:nvSpPr>
          <p:spPr>
            <a:xfrm flipH="1">
              <a:off x="4996878" y="2407532"/>
              <a:ext cx="91" cy="119388"/>
            </a:xfrm>
            <a:custGeom>
              <a:avLst/>
              <a:gdLst/>
              <a:ahLst/>
              <a:cxnLst/>
              <a:rect l="l" t="t" r="r" b="b"/>
              <a:pathLst>
                <a:path w="1" h="1308" fill="none" extrusionOk="0">
                  <a:moveTo>
                    <a:pt x="0" y="1"/>
                  </a:moveTo>
                  <a:lnTo>
                    <a:pt x="0" y="130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9"/>
            <p:cNvSpPr/>
            <p:nvPr/>
          </p:nvSpPr>
          <p:spPr>
            <a:xfrm flipH="1">
              <a:off x="4833222" y="2820918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9"/>
            <p:cNvSpPr/>
            <p:nvPr/>
          </p:nvSpPr>
          <p:spPr>
            <a:xfrm flipH="1">
              <a:off x="4877582" y="2071821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1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9"/>
            <p:cNvSpPr/>
            <p:nvPr/>
          </p:nvSpPr>
          <p:spPr>
            <a:xfrm flipH="1">
              <a:off x="5049636" y="1600202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19"/>
            <p:cNvSpPr/>
            <p:nvPr/>
          </p:nvSpPr>
          <p:spPr>
            <a:xfrm flipH="1">
              <a:off x="5587885" y="1883155"/>
              <a:ext cx="91" cy="113911"/>
            </a:xfrm>
            <a:custGeom>
              <a:avLst/>
              <a:gdLst/>
              <a:ahLst/>
              <a:cxnLst/>
              <a:rect l="l" t="t" r="r" b="b"/>
              <a:pathLst>
                <a:path w="1" h="1248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19"/>
            <p:cNvSpPr/>
            <p:nvPr/>
          </p:nvSpPr>
          <p:spPr>
            <a:xfrm flipH="1">
              <a:off x="5346462" y="1713931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1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9"/>
            <p:cNvSpPr/>
            <p:nvPr/>
          </p:nvSpPr>
          <p:spPr>
            <a:xfrm flipH="1">
              <a:off x="5346462" y="2407532"/>
              <a:ext cx="91" cy="119388"/>
            </a:xfrm>
            <a:custGeom>
              <a:avLst/>
              <a:gdLst/>
              <a:ahLst/>
              <a:cxnLst/>
              <a:rect l="l" t="t" r="r" b="b"/>
              <a:pathLst>
                <a:path w="1" h="1308" fill="none" extrusionOk="0">
                  <a:moveTo>
                    <a:pt x="0" y="1"/>
                  </a:moveTo>
                  <a:lnTo>
                    <a:pt x="0" y="130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9"/>
            <p:cNvSpPr/>
            <p:nvPr/>
          </p:nvSpPr>
          <p:spPr>
            <a:xfrm flipH="1">
              <a:off x="5501813" y="2820918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1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9"/>
            <p:cNvSpPr/>
            <p:nvPr/>
          </p:nvSpPr>
          <p:spPr>
            <a:xfrm flipH="1">
              <a:off x="5415832" y="2071821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1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9"/>
            <p:cNvSpPr/>
            <p:nvPr/>
          </p:nvSpPr>
          <p:spPr>
            <a:xfrm flipH="1">
              <a:off x="5171670" y="1100835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0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9"/>
            <p:cNvSpPr/>
            <p:nvPr/>
          </p:nvSpPr>
          <p:spPr>
            <a:xfrm flipH="1">
              <a:off x="4791601" y="3223259"/>
              <a:ext cx="91" cy="116558"/>
            </a:xfrm>
            <a:custGeom>
              <a:avLst/>
              <a:gdLst/>
              <a:ahLst/>
              <a:cxnLst/>
              <a:rect l="l" t="t" r="r" b="b"/>
              <a:pathLst>
                <a:path w="1" h="1277" fill="none" extrusionOk="0">
                  <a:moveTo>
                    <a:pt x="0" y="0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9"/>
            <p:cNvSpPr/>
            <p:nvPr/>
          </p:nvSpPr>
          <p:spPr>
            <a:xfrm flipH="1">
              <a:off x="4996878" y="3381348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1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9"/>
            <p:cNvSpPr/>
            <p:nvPr/>
          </p:nvSpPr>
          <p:spPr>
            <a:xfrm flipH="1">
              <a:off x="5024626" y="2707189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0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9"/>
            <p:cNvSpPr/>
            <p:nvPr/>
          </p:nvSpPr>
          <p:spPr>
            <a:xfrm flipH="1">
              <a:off x="5471327" y="3164934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1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9"/>
            <p:cNvSpPr/>
            <p:nvPr/>
          </p:nvSpPr>
          <p:spPr>
            <a:xfrm flipH="1">
              <a:off x="6068911" y="4599292"/>
              <a:ext cx="390207" cy="102"/>
            </a:xfrm>
            <a:custGeom>
              <a:avLst/>
              <a:gdLst/>
              <a:ahLst/>
              <a:cxnLst/>
              <a:rect l="l" t="t" r="r" b="b"/>
              <a:pathLst>
                <a:path w="3831" h="1" fill="none" extrusionOk="0">
                  <a:moveTo>
                    <a:pt x="1" y="0"/>
                  </a:moveTo>
                  <a:lnTo>
                    <a:pt x="3830" y="0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9"/>
            <p:cNvSpPr/>
            <p:nvPr/>
          </p:nvSpPr>
          <p:spPr>
            <a:xfrm flipH="1">
              <a:off x="5620037" y="4599292"/>
              <a:ext cx="2049628" cy="102"/>
            </a:xfrm>
            <a:custGeom>
              <a:avLst/>
              <a:gdLst/>
              <a:ahLst/>
              <a:cxnLst/>
              <a:rect l="l" t="t" r="r" b="b"/>
              <a:pathLst>
                <a:path w="20123" h="1" fill="none" extrusionOk="0">
                  <a:moveTo>
                    <a:pt x="1" y="0"/>
                  </a:moveTo>
                  <a:lnTo>
                    <a:pt x="20123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9"/>
            <p:cNvSpPr/>
            <p:nvPr/>
          </p:nvSpPr>
          <p:spPr>
            <a:xfrm flipH="1">
              <a:off x="5483755" y="2229211"/>
              <a:ext cx="1541881" cy="1392494"/>
            </a:xfrm>
            <a:custGeom>
              <a:avLst/>
              <a:gdLst/>
              <a:ahLst/>
              <a:cxnLst/>
              <a:rect l="l" t="t" r="r" b="b"/>
              <a:pathLst>
                <a:path w="15138" h="13671" extrusionOk="0">
                  <a:moveTo>
                    <a:pt x="7586" y="0"/>
                  </a:moveTo>
                  <a:cubicBezTo>
                    <a:pt x="7009" y="0"/>
                    <a:pt x="6422" y="74"/>
                    <a:pt x="5836" y="229"/>
                  </a:cubicBezTo>
                  <a:cubicBezTo>
                    <a:pt x="2189" y="1172"/>
                    <a:pt x="0" y="4910"/>
                    <a:pt x="942" y="8558"/>
                  </a:cubicBezTo>
                  <a:cubicBezTo>
                    <a:pt x="1737" y="11632"/>
                    <a:pt x="4518" y="13670"/>
                    <a:pt x="7556" y="13670"/>
                  </a:cubicBezTo>
                  <a:cubicBezTo>
                    <a:pt x="8123" y="13670"/>
                    <a:pt x="8698" y="13599"/>
                    <a:pt x="9271" y="13451"/>
                  </a:cubicBezTo>
                  <a:cubicBezTo>
                    <a:pt x="12918" y="12509"/>
                    <a:pt x="15137" y="8770"/>
                    <a:pt x="14195" y="5123"/>
                  </a:cubicBezTo>
                  <a:cubicBezTo>
                    <a:pt x="13377" y="2057"/>
                    <a:pt x="10627" y="0"/>
                    <a:pt x="75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9"/>
            <p:cNvSpPr/>
            <p:nvPr/>
          </p:nvSpPr>
          <p:spPr>
            <a:xfrm flipH="1">
              <a:off x="6254695" y="3029593"/>
              <a:ext cx="102" cy="1569828"/>
            </a:xfrm>
            <a:custGeom>
              <a:avLst/>
              <a:gdLst/>
              <a:ahLst/>
              <a:cxnLst/>
              <a:rect l="l" t="t" r="r" b="b"/>
              <a:pathLst>
                <a:path w="1" h="15412" fill="none" extrusionOk="0">
                  <a:moveTo>
                    <a:pt x="1" y="1"/>
                  </a:moveTo>
                  <a:lnTo>
                    <a:pt x="1" y="1541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9"/>
            <p:cNvSpPr/>
            <p:nvPr/>
          </p:nvSpPr>
          <p:spPr>
            <a:xfrm flipH="1">
              <a:off x="6493036" y="2518786"/>
              <a:ext cx="6315" cy="83727"/>
            </a:xfrm>
            <a:custGeom>
              <a:avLst/>
              <a:gdLst/>
              <a:ahLst/>
              <a:cxnLst/>
              <a:rect l="l" t="t" r="r" b="b"/>
              <a:pathLst>
                <a:path w="62" h="822" fill="none" extrusionOk="0">
                  <a:moveTo>
                    <a:pt x="0" y="0"/>
                  </a:moveTo>
                  <a:lnTo>
                    <a:pt x="61" y="82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9"/>
            <p:cNvSpPr/>
            <p:nvPr/>
          </p:nvSpPr>
          <p:spPr>
            <a:xfrm flipH="1">
              <a:off x="6133895" y="2642643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19"/>
            <p:cNvSpPr/>
            <p:nvPr/>
          </p:nvSpPr>
          <p:spPr>
            <a:xfrm flipH="1">
              <a:off x="5972964" y="2562075"/>
              <a:ext cx="102" cy="80671"/>
            </a:xfrm>
            <a:custGeom>
              <a:avLst/>
              <a:gdLst/>
              <a:ahLst/>
              <a:cxnLst/>
              <a:rect l="l" t="t" r="r" b="b"/>
              <a:pathLst>
                <a:path w="1" h="792" fill="none" extrusionOk="0">
                  <a:moveTo>
                    <a:pt x="1" y="1"/>
                  </a:moveTo>
                  <a:lnTo>
                    <a:pt x="1" y="79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19"/>
            <p:cNvSpPr/>
            <p:nvPr/>
          </p:nvSpPr>
          <p:spPr>
            <a:xfrm flipH="1">
              <a:off x="6409514" y="2797362"/>
              <a:ext cx="102" cy="86884"/>
            </a:xfrm>
            <a:custGeom>
              <a:avLst/>
              <a:gdLst/>
              <a:ahLst/>
              <a:cxnLst/>
              <a:rect l="l" t="t" r="r" b="b"/>
              <a:pathLst>
                <a:path w="1" h="853" fill="none" extrusionOk="0">
                  <a:moveTo>
                    <a:pt x="1" y="1"/>
                  </a:moveTo>
                  <a:lnTo>
                    <a:pt x="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9"/>
            <p:cNvSpPr/>
            <p:nvPr/>
          </p:nvSpPr>
          <p:spPr>
            <a:xfrm flipH="1">
              <a:off x="6607622" y="2967665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0" y="1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9"/>
            <p:cNvSpPr/>
            <p:nvPr/>
          </p:nvSpPr>
          <p:spPr>
            <a:xfrm flipH="1">
              <a:off x="6068911" y="3137968"/>
              <a:ext cx="3259" cy="86783"/>
            </a:xfrm>
            <a:custGeom>
              <a:avLst/>
              <a:gdLst/>
              <a:ahLst/>
              <a:cxnLst/>
              <a:rect l="l" t="t" r="r" b="b"/>
              <a:pathLst>
                <a:path w="32" h="852" fill="none" extrusionOk="0">
                  <a:moveTo>
                    <a:pt x="1" y="0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9"/>
            <p:cNvSpPr/>
            <p:nvPr/>
          </p:nvSpPr>
          <p:spPr>
            <a:xfrm flipH="1">
              <a:off x="5907980" y="2862448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1" y="0"/>
                  </a:moveTo>
                  <a:lnTo>
                    <a:pt x="3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9"/>
            <p:cNvSpPr/>
            <p:nvPr/>
          </p:nvSpPr>
          <p:spPr>
            <a:xfrm flipH="1">
              <a:off x="6477554" y="3246342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9"/>
            <p:cNvSpPr/>
            <p:nvPr/>
          </p:nvSpPr>
          <p:spPr>
            <a:xfrm flipH="1">
              <a:off x="6254695" y="3029593"/>
              <a:ext cx="102" cy="1569828"/>
            </a:xfrm>
            <a:custGeom>
              <a:avLst/>
              <a:gdLst/>
              <a:ahLst/>
              <a:cxnLst/>
              <a:rect l="l" t="t" r="r" b="b"/>
              <a:pathLst>
                <a:path w="1" h="15412" fill="none" extrusionOk="0">
                  <a:moveTo>
                    <a:pt x="1" y="1"/>
                  </a:moveTo>
                  <a:lnTo>
                    <a:pt x="1" y="1541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9"/>
            <p:cNvSpPr/>
            <p:nvPr/>
          </p:nvSpPr>
          <p:spPr>
            <a:xfrm flipH="1">
              <a:off x="6493036" y="2518786"/>
              <a:ext cx="6315" cy="83727"/>
            </a:xfrm>
            <a:custGeom>
              <a:avLst/>
              <a:gdLst/>
              <a:ahLst/>
              <a:cxnLst/>
              <a:rect l="l" t="t" r="r" b="b"/>
              <a:pathLst>
                <a:path w="62" h="822" fill="none" extrusionOk="0">
                  <a:moveTo>
                    <a:pt x="0" y="0"/>
                  </a:moveTo>
                  <a:lnTo>
                    <a:pt x="61" y="82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9"/>
            <p:cNvSpPr/>
            <p:nvPr/>
          </p:nvSpPr>
          <p:spPr>
            <a:xfrm flipH="1">
              <a:off x="6133895" y="2642643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9"/>
            <p:cNvSpPr/>
            <p:nvPr/>
          </p:nvSpPr>
          <p:spPr>
            <a:xfrm flipH="1">
              <a:off x="5972964" y="2562075"/>
              <a:ext cx="102" cy="80671"/>
            </a:xfrm>
            <a:custGeom>
              <a:avLst/>
              <a:gdLst/>
              <a:ahLst/>
              <a:cxnLst/>
              <a:rect l="l" t="t" r="r" b="b"/>
              <a:pathLst>
                <a:path w="1" h="792" fill="none" extrusionOk="0">
                  <a:moveTo>
                    <a:pt x="1" y="1"/>
                  </a:moveTo>
                  <a:lnTo>
                    <a:pt x="1" y="79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9"/>
            <p:cNvSpPr/>
            <p:nvPr/>
          </p:nvSpPr>
          <p:spPr>
            <a:xfrm flipH="1">
              <a:off x="6409514" y="2797362"/>
              <a:ext cx="102" cy="86884"/>
            </a:xfrm>
            <a:custGeom>
              <a:avLst/>
              <a:gdLst/>
              <a:ahLst/>
              <a:cxnLst/>
              <a:rect l="l" t="t" r="r" b="b"/>
              <a:pathLst>
                <a:path w="1" h="853" fill="none" extrusionOk="0">
                  <a:moveTo>
                    <a:pt x="1" y="1"/>
                  </a:moveTo>
                  <a:lnTo>
                    <a:pt x="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9"/>
            <p:cNvSpPr/>
            <p:nvPr/>
          </p:nvSpPr>
          <p:spPr>
            <a:xfrm flipH="1">
              <a:off x="6607622" y="2967665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0" y="1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9"/>
            <p:cNvSpPr/>
            <p:nvPr/>
          </p:nvSpPr>
          <p:spPr>
            <a:xfrm flipH="1">
              <a:off x="6068911" y="3137968"/>
              <a:ext cx="3259" cy="86783"/>
            </a:xfrm>
            <a:custGeom>
              <a:avLst/>
              <a:gdLst/>
              <a:ahLst/>
              <a:cxnLst/>
              <a:rect l="l" t="t" r="r" b="b"/>
              <a:pathLst>
                <a:path w="32" h="852" fill="none" extrusionOk="0">
                  <a:moveTo>
                    <a:pt x="1" y="0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9"/>
            <p:cNvSpPr/>
            <p:nvPr/>
          </p:nvSpPr>
          <p:spPr>
            <a:xfrm flipH="1">
              <a:off x="5907980" y="2862448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1" y="0"/>
                  </a:moveTo>
                  <a:lnTo>
                    <a:pt x="3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9"/>
            <p:cNvSpPr/>
            <p:nvPr/>
          </p:nvSpPr>
          <p:spPr>
            <a:xfrm flipH="1">
              <a:off x="6477554" y="3246342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22"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5" name="Google Shape;555;p20"/>
          <p:cNvGrpSpPr/>
          <p:nvPr/>
        </p:nvGrpSpPr>
        <p:grpSpPr>
          <a:xfrm>
            <a:off x="4495802" y="610125"/>
            <a:ext cx="6847216" cy="3989243"/>
            <a:chOff x="4495802" y="610125"/>
            <a:chExt cx="6847216" cy="3989243"/>
          </a:xfrm>
        </p:grpSpPr>
        <p:sp>
          <p:nvSpPr>
            <p:cNvPr id="556" name="Google Shape;556;p20"/>
            <p:cNvSpPr/>
            <p:nvPr/>
          </p:nvSpPr>
          <p:spPr>
            <a:xfrm>
              <a:off x="4495802" y="1360100"/>
              <a:ext cx="2455330" cy="768201"/>
            </a:xfrm>
            <a:custGeom>
              <a:avLst/>
              <a:gdLst/>
              <a:ahLst/>
              <a:cxnLst/>
              <a:rect l="l" t="t" r="r" b="b"/>
              <a:pathLst>
                <a:path w="22342" h="6990" extrusionOk="0">
                  <a:moveTo>
                    <a:pt x="13170" y="1"/>
                  </a:moveTo>
                  <a:cubicBezTo>
                    <a:pt x="13032" y="1"/>
                    <a:pt x="12888" y="10"/>
                    <a:pt x="12737" y="29"/>
                  </a:cubicBezTo>
                  <a:cubicBezTo>
                    <a:pt x="9880" y="333"/>
                    <a:pt x="9120" y="3190"/>
                    <a:pt x="7326" y="3494"/>
                  </a:cubicBezTo>
                  <a:cubicBezTo>
                    <a:pt x="5563" y="3829"/>
                    <a:pt x="700" y="3646"/>
                    <a:pt x="1" y="6990"/>
                  </a:cubicBezTo>
                  <a:lnTo>
                    <a:pt x="22342" y="6990"/>
                  </a:lnTo>
                  <a:cubicBezTo>
                    <a:pt x="22342" y="6990"/>
                    <a:pt x="21582" y="4193"/>
                    <a:pt x="18816" y="3555"/>
                  </a:cubicBezTo>
                  <a:cubicBezTo>
                    <a:pt x="16138" y="2950"/>
                    <a:pt x="15643" y="1"/>
                    <a:pt x="131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20"/>
            <p:cNvSpPr/>
            <p:nvPr/>
          </p:nvSpPr>
          <p:spPr>
            <a:xfrm>
              <a:off x="6315075" y="610125"/>
              <a:ext cx="1781160" cy="557278"/>
            </a:xfrm>
            <a:custGeom>
              <a:avLst/>
              <a:gdLst/>
              <a:ahLst/>
              <a:cxnLst/>
              <a:rect l="l" t="t" r="r" b="b"/>
              <a:pathLst>
                <a:path w="22342" h="6990" extrusionOk="0">
                  <a:moveTo>
                    <a:pt x="13170" y="1"/>
                  </a:moveTo>
                  <a:cubicBezTo>
                    <a:pt x="13032" y="1"/>
                    <a:pt x="12888" y="10"/>
                    <a:pt x="12737" y="29"/>
                  </a:cubicBezTo>
                  <a:cubicBezTo>
                    <a:pt x="9880" y="333"/>
                    <a:pt x="9120" y="3190"/>
                    <a:pt x="7326" y="3494"/>
                  </a:cubicBezTo>
                  <a:cubicBezTo>
                    <a:pt x="5563" y="3829"/>
                    <a:pt x="700" y="3646"/>
                    <a:pt x="1" y="6990"/>
                  </a:cubicBezTo>
                  <a:lnTo>
                    <a:pt x="22342" y="6990"/>
                  </a:lnTo>
                  <a:cubicBezTo>
                    <a:pt x="22342" y="6990"/>
                    <a:pt x="21582" y="4193"/>
                    <a:pt x="18816" y="3555"/>
                  </a:cubicBezTo>
                  <a:cubicBezTo>
                    <a:pt x="16138" y="2950"/>
                    <a:pt x="15643" y="1"/>
                    <a:pt x="131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20"/>
            <p:cNvSpPr/>
            <p:nvPr/>
          </p:nvSpPr>
          <p:spPr>
            <a:xfrm>
              <a:off x="4810125" y="3635998"/>
              <a:ext cx="2736706" cy="963061"/>
            </a:xfrm>
            <a:custGeom>
              <a:avLst/>
              <a:gdLst/>
              <a:ahLst/>
              <a:cxnLst/>
              <a:rect l="l" t="t" r="r" b="b"/>
              <a:pathLst>
                <a:path w="32828" h="11552" extrusionOk="0">
                  <a:moveTo>
                    <a:pt x="21126" y="1"/>
                  </a:moveTo>
                  <a:cubicBezTo>
                    <a:pt x="15624" y="1"/>
                    <a:pt x="14256" y="4803"/>
                    <a:pt x="14256" y="4803"/>
                  </a:cubicBezTo>
                  <a:cubicBezTo>
                    <a:pt x="14256" y="4803"/>
                    <a:pt x="13647" y="4650"/>
                    <a:pt x="12793" y="4650"/>
                  </a:cubicBezTo>
                  <a:cubicBezTo>
                    <a:pt x="11270" y="4650"/>
                    <a:pt x="8966" y="5137"/>
                    <a:pt x="7934" y="7843"/>
                  </a:cubicBezTo>
                  <a:cubicBezTo>
                    <a:pt x="7934" y="7843"/>
                    <a:pt x="1216" y="8177"/>
                    <a:pt x="1" y="11551"/>
                  </a:cubicBezTo>
                  <a:lnTo>
                    <a:pt x="32828" y="11551"/>
                  </a:lnTo>
                  <a:cubicBezTo>
                    <a:pt x="32828" y="11551"/>
                    <a:pt x="32372" y="5715"/>
                    <a:pt x="27053" y="5259"/>
                  </a:cubicBezTo>
                  <a:cubicBezTo>
                    <a:pt x="27053" y="5259"/>
                    <a:pt x="26627" y="1"/>
                    <a:pt x="21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0"/>
            <p:cNvSpPr/>
            <p:nvPr/>
          </p:nvSpPr>
          <p:spPr>
            <a:xfrm>
              <a:off x="8509630" y="2523503"/>
              <a:ext cx="2833388" cy="975188"/>
            </a:xfrm>
            <a:custGeom>
              <a:avLst/>
              <a:gdLst/>
              <a:ahLst/>
              <a:cxnLst/>
              <a:rect l="l" t="t" r="r" b="b"/>
              <a:pathLst>
                <a:path w="30124" h="10368" extrusionOk="0">
                  <a:moveTo>
                    <a:pt x="15584" y="0"/>
                  </a:moveTo>
                  <a:cubicBezTo>
                    <a:pt x="10123" y="0"/>
                    <a:pt x="7904" y="4380"/>
                    <a:pt x="7904" y="4380"/>
                  </a:cubicBezTo>
                  <a:cubicBezTo>
                    <a:pt x="7904" y="4380"/>
                    <a:pt x="366" y="4532"/>
                    <a:pt x="1" y="10368"/>
                  </a:cubicBezTo>
                  <a:lnTo>
                    <a:pt x="30123" y="10368"/>
                  </a:lnTo>
                  <a:cubicBezTo>
                    <a:pt x="30123" y="10368"/>
                    <a:pt x="29409" y="5810"/>
                    <a:pt x="25208" y="5810"/>
                  </a:cubicBezTo>
                  <a:cubicBezTo>
                    <a:pt x="24742" y="5810"/>
                    <a:pt x="24234" y="5866"/>
                    <a:pt x="23679" y="5991"/>
                  </a:cubicBezTo>
                  <a:cubicBezTo>
                    <a:pt x="23679" y="5991"/>
                    <a:pt x="21430" y="124"/>
                    <a:pt x="15807" y="3"/>
                  </a:cubicBezTo>
                  <a:cubicBezTo>
                    <a:pt x="15732" y="1"/>
                    <a:pt x="15657" y="0"/>
                    <a:pt x="15584" y="0"/>
                  </a:cubicBezTo>
                  <a:close/>
                </a:path>
              </a:pathLst>
            </a:custGeom>
            <a:solidFill>
              <a:srgbClr val="CFBF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0"/>
            <p:cNvSpPr/>
            <p:nvPr/>
          </p:nvSpPr>
          <p:spPr>
            <a:xfrm>
              <a:off x="6336819" y="1600201"/>
              <a:ext cx="1532479" cy="2999117"/>
            </a:xfrm>
            <a:custGeom>
              <a:avLst/>
              <a:gdLst/>
              <a:ahLst/>
              <a:cxnLst/>
              <a:rect l="l" t="t" r="r" b="b"/>
              <a:pathLst>
                <a:path w="16293" h="31886" extrusionOk="0">
                  <a:moveTo>
                    <a:pt x="8177" y="1"/>
                  </a:moveTo>
                  <a:lnTo>
                    <a:pt x="0" y="7357"/>
                  </a:lnTo>
                  <a:lnTo>
                    <a:pt x="0" y="31886"/>
                  </a:lnTo>
                  <a:lnTo>
                    <a:pt x="16292" y="31886"/>
                  </a:lnTo>
                  <a:lnTo>
                    <a:pt x="16292" y="7357"/>
                  </a:lnTo>
                  <a:lnTo>
                    <a:pt x="81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0"/>
            <p:cNvSpPr/>
            <p:nvPr/>
          </p:nvSpPr>
          <p:spPr>
            <a:xfrm>
              <a:off x="7869262" y="2292113"/>
              <a:ext cx="2024211" cy="2307230"/>
            </a:xfrm>
            <a:custGeom>
              <a:avLst/>
              <a:gdLst/>
              <a:ahLst/>
              <a:cxnLst/>
              <a:rect l="l" t="t" r="r" b="b"/>
              <a:pathLst>
                <a:path w="21521" h="24530" extrusionOk="0">
                  <a:moveTo>
                    <a:pt x="0" y="1"/>
                  </a:moveTo>
                  <a:lnTo>
                    <a:pt x="0" y="24530"/>
                  </a:lnTo>
                  <a:lnTo>
                    <a:pt x="21520" y="24530"/>
                  </a:lnTo>
                  <a:lnTo>
                    <a:pt x="21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0"/>
            <p:cNvSpPr/>
            <p:nvPr/>
          </p:nvSpPr>
          <p:spPr>
            <a:xfrm>
              <a:off x="7114422" y="1600201"/>
              <a:ext cx="2781845" cy="691981"/>
            </a:xfrm>
            <a:custGeom>
              <a:avLst/>
              <a:gdLst/>
              <a:ahLst/>
              <a:cxnLst/>
              <a:rect l="l" t="t" r="r" b="b"/>
              <a:pathLst>
                <a:path w="29576" h="7357" extrusionOk="0">
                  <a:moveTo>
                    <a:pt x="1" y="1"/>
                  </a:moveTo>
                  <a:lnTo>
                    <a:pt x="8025" y="7357"/>
                  </a:lnTo>
                  <a:lnTo>
                    <a:pt x="29576" y="7357"/>
                  </a:lnTo>
                  <a:lnTo>
                    <a:pt x="215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0"/>
            <p:cNvSpPr/>
            <p:nvPr/>
          </p:nvSpPr>
          <p:spPr>
            <a:xfrm>
              <a:off x="8260932" y="2958252"/>
              <a:ext cx="417521" cy="414700"/>
            </a:xfrm>
            <a:custGeom>
              <a:avLst/>
              <a:gdLst/>
              <a:ahLst/>
              <a:cxnLst/>
              <a:rect l="l" t="t" r="r" b="b"/>
              <a:pathLst>
                <a:path w="4439" h="4409" extrusionOk="0">
                  <a:moveTo>
                    <a:pt x="2219" y="1"/>
                  </a:moveTo>
                  <a:cubicBezTo>
                    <a:pt x="1004" y="1"/>
                    <a:pt x="1" y="1004"/>
                    <a:pt x="1" y="2220"/>
                  </a:cubicBezTo>
                  <a:cubicBezTo>
                    <a:pt x="1" y="3436"/>
                    <a:pt x="1004" y="4408"/>
                    <a:pt x="2219" y="4408"/>
                  </a:cubicBezTo>
                  <a:cubicBezTo>
                    <a:pt x="3435" y="4408"/>
                    <a:pt x="4438" y="3436"/>
                    <a:pt x="4438" y="2220"/>
                  </a:cubicBezTo>
                  <a:cubicBezTo>
                    <a:pt x="4438" y="1004"/>
                    <a:pt x="3435" y="1"/>
                    <a:pt x="22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0"/>
            <p:cNvSpPr/>
            <p:nvPr/>
          </p:nvSpPr>
          <p:spPr>
            <a:xfrm>
              <a:off x="9087165" y="2958252"/>
              <a:ext cx="414700" cy="414700"/>
            </a:xfrm>
            <a:custGeom>
              <a:avLst/>
              <a:gdLst/>
              <a:ahLst/>
              <a:cxnLst/>
              <a:rect l="l" t="t" r="r" b="b"/>
              <a:pathLst>
                <a:path w="4409" h="4409" extrusionOk="0">
                  <a:moveTo>
                    <a:pt x="2220" y="1"/>
                  </a:moveTo>
                  <a:cubicBezTo>
                    <a:pt x="1004" y="1"/>
                    <a:pt x="1" y="1004"/>
                    <a:pt x="1" y="2220"/>
                  </a:cubicBezTo>
                  <a:cubicBezTo>
                    <a:pt x="1" y="3436"/>
                    <a:pt x="1004" y="4408"/>
                    <a:pt x="2220" y="4408"/>
                  </a:cubicBezTo>
                  <a:cubicBezTo>
                    <a:pt x="3436" y="4408"/>
                    <a:pt x="4408" y="3436"/>
                    <a:pt x="4408" y="2220"/>
                  </a:cubicBezTo>
                  <a:cubicBezTo>
                    <a:pt x="4408" y="1004"/>
                    <a:pt x="3436" y="1"/>
                    <a:pt x="22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0"/>
            <p:cNvSpPr/>
            <p:nvPr/>
          </p:nvSpPr>
          <p:spPr>
            <a:xfrm>
              <a:off x="6336819" y="1600201"/>
              <a:ext cx="1532479" cy="1049400"/>
            </a:xfrm>
            <a:custGeom>
              <a:avLst/>
              <a:gdLst/>
              <a:ahLst/>
              <a:cxnLst/>
              <a:rect l="l" t="t" r="r" b="b"/>
              <a:pathLst>
                <a:path w="16293" h="11157" extrusionOk="0">
                  <a:moveTo>
                    <a:pt x="8177" y="1"/>
                  </a:moveTo>
                  <a:lnTo>
                    <a:pt x="0" y="7357"/>
                  </a:lnTo>
                  <a:lnTo>
                    <a:pt x="0" y="11156"/>
                  </a:lnTo>
                  <a:lnTo>
                    <a:pt x="16292" y="11156"/>
                  </a:lnTo>
                  <a:lnTo>
                    <a:pt x="16292" y="7357"/>
                  </a:lnTo>
                  <a:lnTo>
                    <a:pt x="81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20"/>
            <p:cNvSpPr/>
            <p:nvPr/>
          </p:nvSpPr>
          <p:spPr>
            <a:xfrm>
              <a:off x="6811357" y="2975465"/>
              <a:ext cx="586166" cy="1623903"/>
            </a:xfrm>
            <a:custGeom>
              <a:avLst/>
              <a:gdLst/>
              <a:ahLst/>
              <a:cxnLst/>
              <a:rect l="l" t="t" r="r" b="b"/>
              <a:pathLst>
                <a:path w="6232" h="17265" extrusionOk="0">
                  <a:moveTo>
                    <a:pt x="1" y="0"/>
                  </a:moveTo>
                  <a:lnTo>
                    <a:pt x="1" y="17265"/>
                  </a:lnTo>
                  <a:lnTo>
                    <a:pt x="6232" y="17265"/>
                  </a:lnTo>
                  <a:lnTo>
                    <a:pt x="62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7" name="Google Shape;567;p20"/>
          <p:cNvSpPr txBox="1">
            <a:spLocks noGrp="1"/>
          </p:cNvSpPr>
          <p:nvPr>
            <p:ph type="title" hasCustomPrompt="1"/>
          </p:nvPr>
        </p:nvSpPr>
        <p:spPr>
          <a:xfrm>
            <a:off x="1619250" y="691900"/>
            <a:ext cx="2876700" cy="62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8" name="Google Shape;568;p20"/>
          <p:cNvSpPr txBox="1">
            <a:spLocks noGrp="1"/>
          </p:cNvSpPr>
          <p:nvPr>
            <p:ph type="body" idx="1"/>
          </p:nvPr>
        </p:nvSpPr>
        <p:spPr>
          <a:xfrm>
            <a:off x="1619250" y="1249900"/>
            <a:ext cx="32967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69" name="Google Shape;569;p20"/>
          <p:cNvSpPr txBox="1">
            <a:spLocks noGrp="1"/>
          </p:cNvSpPr>
          <p:nvPr>
            <p:ph type="title" idx="2" hasCustomPrompt="1"/>
          </p:nvPr>
        </p:nvSpPr>
        <p:spPr>
          <a:xfrm>
            <a:off x="1619250" y="3234054"/>
            <a:ext cx="2876700" cy="62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0" name="Google Shape;570;p20"/>
          <p:cNvSpPr txBox="1">
            <a:spLocks noGrp="1"/>
          </p:cNvSpPr>
          <p:nvPr>
            <p:ph type="body" idx="3"/>
          </p:nvPr>
        </p:nvSpPr>
        <p:spPr>
          <a:xfrm>
            <a:off x="1619250" y="3792026"/>
            <a:ext cx="32967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571" name="Google Shape;571;p20"/>
          <p:cNvSpPr txBox="1">
            <a:spLocks noGrp="1"/>
          </p:cNvSpPr>
          <p:nvPr>
            <p:ph type="title" idx="4" hasCustomPrompt="1"/>
          </p:nvPr>
        </p:nvSpPr>
        <p:spPr>
          <a:xfrm>
            <a:off x="1619250" y="1963002"/>
            <a:ext cx="2876700" cy="62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2" name="Google Shape;572;p20"/>
          <p:cNvSpPr txBox="1">
            <a:spLocks noGrp="1"/>
          </p:cNvSpPr>
          <p:nvPr>
            <p:ph type="body" idx="5"/>
          </p:nvPr>
        </p:nvSpPr>
        <p:spPr>
          <a:xfrm>
            <a:off x="1619250" y="2520975"/>
            <a:ext cx="32967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4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" name="Google Shape;574;p21"/>
          <p:cNvGrpSpPr/>
          <p:nvPr/>
        </p:nvGrpSpPr>
        <p:grpSpPr>
          <a:xfrm>
            <a:off x="250725" y="926043"/>
            <a:ext cx="1586998" cy="3673373"/>
            <a:chOff x="253450" y="920693"/>
            <a:chExt cx="1586998" cy="3673373"/>
          </a:xfrm>
        </p:grpSpPr>
        <p:sp>
          <p:nvSpPr>
            <p:cNvPr id="575" name="Google Shape;575;p21"/>
            <p:cNvSpPr/>
            <p:nvPr/>
          </p:nvSpPr>
          <p:spPr>
            <a:xfrm>
              <a:off x="589160" y="3059729"/>
              <a:ext cx="0" cy="113820"/>
            </a:xfrm>
            <a:custGeom>
              <a:avLst/>
              <a:gdLst/>
              <a:ahLst/>
              <a:cxnLst/>
              <a:rect l="l" t="t" r="r" b="b"/>
              <a:pathLst>
                <a:path h="1247" fill="none" extrusionOk="0">
                  <a:moveTo>
                    <a:pt x="0" y="0"/>
                  </a:moveTo>
                  <a:lnTo>
                    <a:pt x="0" y="1247"/>
                  </a:lnTo>
                </a:path>
              </a:pathLst>
            </a:custGeom>
            <a:noFill/>
            <a:ln w="6850" cap="flat" cmpd="sng">
              <a:solidFill>
                <a:srgbClr val="C76C1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1"/>
            <p:cNvSpPr/>
            <p:nvPr/>
          </p:nvSpPr>
          <p:spPr>
            <a:xfrm>
              <a:off x="622384" y="2646343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noFill/>
            <a:ln w="6850" cap="flat" cmpd="sng">
              <a:solidFill>
                <a:srgbClr val="C76C1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1"/>
            <p:cNvSpPr/>
            <p:nvPr/>
          </p:nvSpPr>
          <p:spPr>
            <a:xfrm>
              <a:off x="253450" y="920693"/>
              <a:ext cx="1586998" cy="2782792"/>
            </a:xfrm>
            <a:custGeom>
              <a:avLst/>
              <a:gdLst/>
              <a:ahLst/>
              <a:cxnLst/>
              <a:rect l="l" t="t" r="r" b="b"/>
              <a:pathLst>
                <a:path w="17387" h="30488" extrusionOk="0">
                  <a:moveTo>
                    <a:pt x="8693" y="1"/>
                  </a:moveTo>
                  <a:cubicBezTo>
                    <a:pt x="6110" y="548"/>
                    <a:pt x="5380" y="5532"/>
                    <a:pt x="5228" y="7022"/>
                  </a:cubicBezTo>
                  <a:cubicBezTo>
                    <a:pt x="5198" y="7295"/>
                    <a:pt x="5107" y="7539"/>
                    <a:pt x="4955" y="7782"/>
                  </a:cubicBezTo>
                  <a:cubicBezTo>
                    <a:pt x="2584" y="11399"/>
                    <a:pt x="2584" y="15715"/>
                    <a:pt x="2797" y="17964"/>
                  </a:cubicBezTo>
                  <a:cubicBezTo>
                    <a:pt x="2888" y="18937"/>
                    <a:pt x="2797" y="19910"/>
                    <a:pt x="2493" y="20852"/>
                  </a:cubicBezTo>
                  <a:cubicBezTo>
                    <a:pt x="0" y="28724"/>
                    <a:pt x="5836" y="30487"/>
                    <a:pt x="8693" y="30487"/>
                  </a:cubicBezTo>
                  <a:cubicBezTo>
                    <a:pt x="11550" y="30487"/>
                    <a:pt x="17386" y="28664"/>
                    <a:pt x="14894" y="20852"/>
                  </a:cubicBezTo>
                  <a:cubicBezTo>
                    <a:pt x="14560" y="19940"/>
                    <a:pt x="14499" y="18937"/>
                    <a:pt x="14560" y="17964"/>
                  </a:cubicBezTo>
                  <a:cubicBezTo>
                    <a:pt x="14772" y="15715"/>
                    <a:pt x="14772" y="11338"/>
                    <a:pt x="12402" y="7782"/>
                  </a:cubicBezTo>
                  <a:cubicBezTo>
                    <a:pt x="12250" y="7539"/>
                    <a:pt x="12158" y="7295"/>
                    <a:pt x="12158" y="7022"/>
                  </a:cubicBezTo>
                  <a:cubicBezTo>
                    <a:pt x="12006" y="5532"/>
                    <a:pt x="11277" y="548"/>
                    <a:pt x="8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1"/>
            <p:cNvSpPr/>
            <p:nvPr/>
          </p:nvSpPr>
          <p:spPr>
            <a:xfrm>
              <a:off x="1046905" y="1453375"/>
              <a:ext cx="91" cy="3140681"/>
            </a:xfrm>
            <a:custGeom>
              <a:avLst/>
              <a:gdLst/>
              <a:ahLst/>
              <a:cxnLst/>
              <a:rect l="l" t="t" r="r" b="b"/>
              <a:pathLst>
                <a:path w="1" h="34409" fill="none" extrusionOk="0">
                  <a:moveTo>
                    <a:pt x="0" y="0"/>
                  </a:moveTo>
                  <a:lnTo>
                    <a:pt x="0" y="3440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1"/>
            <p:cNvSpPr/>
            <p:nvPr/>
          </p:nvSpPr>
          <p:spPr>
            <a:xfrm>
              <a:off x="578025" y="4593975"/>
              <a:ext cx="954463" cy="91"/>
            </a:xfrm>
            <a:custGeom>
              <a:avLst/>
              <a:gdLst/>
              <a:ahLst/>
              <a:cxnLst/>
              <a:rect l="l" t="t" r="r" b="b"/>
              <a:pathLst>
                <a:path w="10457" h="1" fill="none" extrusionOk="0">
                  <a:moveTo>
                    <a:pt x="0" y="0"/>
                  </a:moveTo>
                  <a:lnTo>
                    <a:pt x="10457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1"/>
            <p:cNvSpPr/>
            <p:nvPr/>
          </p:nvSpPr>
          <p:spPr>
            <a:xfrm>
              <a:off x="1046905" y="1844581"/>
              <a:ext cx="163747" cy="557690"/>
            </a:xfrm>
            <a:custGeom>
              <a:avLst/>
              <a:gdLst/>
              <a:ahLst/>
              <a:cxnLst/>
              <a:rect l="l" t="t" r="r" b="b"/>
              <a:pathLst>
                <a:path w="1794" h="6110" fill="none" extrusionOk="0">
                  <a:moveTo>
                    <a:pt x="1794" y="0"/>
                  </a:moveTo>
                  <a:lnTo>
                    <a:pt x="0" y="611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1"/>
            <p:cNvSpPr/>
            <p:nvPr/>
          </p:nvSpPr>
          <p:spPr>
            <a:xfrm>
              <a:off x="716763" y="2402182"/>
              <a:ext cx="330233" cy="713132"/>
            </a:xfrm>
            <a:custGeom>
              <a:avLst/>
              <a:gdLst/>
              <a:ahLst/>
              <a:cxnLst/>
              <a:rect l="l" t="t" r="r" b="b"/>
              <a:pathLst>
                <a:path w="3618" h="7813" fill="none" extrusionOk="0">
                  <a:moveTo>
                    <a:pt x="0" y="1"/>
                  </a:moveTo>
                  <a:lnTo>
                    <a:pt x="3617" y="781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1"/>
            <p:cNvSpPr/>
            <p:nvPr/>
          </p:nvSpPr>
          <p:spPr>
            <a:xfrm>
              <a:off x="1046905" y="3115224"/>
              <a:ext cx="277476" cy="413476"/>
            </a:xfrm>
            <a:custGeom>
              <a:avLst/>
              <a:gdLst/>
              <a:ahLst/>
              <a:cxnLst/>
              <a:rect l="l" t="t" r="r" b="b"/>
              <a:pathLst>
                <a:path w="3040" h="4530" fill="none" extrusionOk="0">
                  <a:moveTo>
                    <a:pt x="3040" y="0"/>
                  </a:moveTo>
                  <a:lnTo>
                    <a:pt x="0" y="452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1"/>
            <p:cNvSpPr/>
            <p:nvPr/>
          </p:nvSpPr>
          <p:spPr>
            <a:xfrm>
              <a:off x="1263319" y="2402182"/>
              <a:ext cx="91" cy="119388"/>
            </a:xfrm>
            <a:custGeom>
              <a:avLst/>
              <a:gdLst/>
              <a:ahLst/>
              <a:cxnLst/>
              <a:rect l="l" t="t" r="r" b="b"/>
              <a:pathLst>
                <a:path w="1" h="1308" fill="none" extrusionOk="0">
                  <a:moveTo>
                    <a:pt x="0" y="1"/>
                  </a:moveTo>
                  <a:lnTo>
                    <a:pt x="0" y="130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1"/>
            <p:cNvSpPr/>
            <p:nvPr/>
          </p:nvSpPr>
          <p:spPr>
            <a:xfrm>
              <a:off x="1426975" y="2815568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1"/>
            <p:cNvSpPr/>
            <p:nvPr/>
          </p:nvSpPr>
          <p:spPr>
            <a:xfrm>
              <a:off x="1382615" y="2066471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1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1"/>
            <p:cNvSpPr/>
            <p:nvPr/>
          </p:nvSpPr>
          <p:spPr>
            <a:xfrm>
              <a:off x="1210561" y="1594852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1"/>
            <p:cNvSpPr/>
            <p:nvPr/>
          </p:nvSpPr>
          <p:spPr>
            <a:xfrm>
              <a:off x="672312" y="1877805"/>
              <a:ext cx="91" cy="113911"/>
            </a:xfrm>
            <a:custGeom>
              <a:avLst/>
              <a:gdLst/>
              <a:ahLst/>
              <a:cxnLst/>
              <a:rect l="l" t="t" r="r" b="b"/>
              <a:pathLst>
                <a:path w="1" h="1248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1"/>
            <p:cNvSpPr/>
            <p:nvPr/>
          </p:nvSpPr>
          <p:spPr>
            <a:xfrm>
              <a:off x="913735" y="1708581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1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1"/>
            <p:cNvSpPr/>
            <p:nvPr/>
          </p:nvSpPr>
          <p:spPr>
            <a:xfrm>
              <a:off x="913735" y="2402182"/>
              <a:ext cx="91" cy="119388"/>
            </a:xfrm>
            <a:custGeom>
              <a:avLst/>
              <a:gdLst/>
              <a:ahLst/>
              <a:cxnLst/>
              <a:rect l="l" t="t" r="r" b="b"/>
              <a:pathLst>
                <a:path w="1" h="1308" fill="none" extrusionOk="0">
                  <a:moveTo>
                    <a:pt x="0" y="1"/>
                  </a:moveTo>
                  <a:lnTo>
                    <a:pt x="0" y="130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1"/>
            <p:cNvSpPr/>
            <p:nvPr/>
          </p:nvSpPr>
          <p:spPr>
            <a:xfrm>
              <a:off x="758384" y="2815568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1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1"/>
            <p:cNvSpPr/>
            <p:nvPr/>
          </p:nvSpPr>
          <p:spPr>
            <a:xfrm>
              <a:off x="844365" y="2066471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1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1"/>
            <p:cNvSpPr/>
            <p:nvPr/>
          </p:nvSpPr>
          <p:spPr>
            <a:xfrm>
              <a:off x="1088527" y="1095485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0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1"/>
            <p:cNvSpPr/>
            <p:nvPr/>
          </p:nvSpPr>
          <p:spPr>
            <a:xfrm>
              <a:off x="1468596" y="3217909"/>
              <a:ext cx="91" cy="116558"/>
            </a:xfrm>
            <a:custGeom>
              <a:avLst/>
              <a:gdLst/>
              <a:ahLst/>
              <a:cxnLst/>
              <a:rect l="l" t="t" r="r" b="b"/>
              <a:pathLst>
                <a:path w="1" h="1277" fill="none" extrusionOk="0">
                  <a:moveTo>
                    <a:pt x="0" y="0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1"/>
            <p:cNvSpPr/>
            <p:nvPr/>
          </p:nvSpPr>
          <p:spPr>
            <a:xfrm>
              <a:off x="1263319" y="3375998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1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1"/>
            <p:cNvSpPr/>
            <p:nvPr/>
          </p:nvSpPr>
          <p:spPr>
            <a:xfrm>
              <a:off x="1235571" y="2701839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0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1"/>
            <p:cNvSpPr/>
            <p:nvPr/>
          </p:nvSpPr>
          <p:spPr>
            <a:xfrm>
              <a:off x="788870" y="3159584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1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7" name="Google Shape;597;p21"/>
          <p:cNvSpPr/>
          <p:nvPr/>
        </p:nvSpPr>
        <p:spPr>
          <a:xfrm>
            <a:off x="1765423" y="979565"/>
            <a:ext cx="693690" cy="199253"/>
          </a:xfrm>
          <a:custGeom>
            <a:avLst/>
            <a:gdLst/>
            <a:ahLst/>
            <a:cxnLst/>
            <a:rect l="l" t="t" r="r" b="b"/>
            <a:pathLst>
              <a:path w="7600" h="2183" extrusionOk="0">
                <a:moveTo>
                  <a:pt x="2020" y="1"/>
                </a:moveTo>
                <a:cubicBezTo>
                  <a:pt x="678" y="1"/>
                  <a:pt x="1" y="1210"/>
                  <a:pt x="1" y="1210"/>
                </a:cubicBezTo>
                <a:cubicBezTo>
                  <a:pt x="610" y="891"/>
                  <a:pt x="1139" y="768"/>
                  <a:pt x="1592" y="768"/>
                </a:cubicBezTo>
                <a:cubicBezTo>
                  <a:pt x="3129" y="768"/>
                  <a:pt x="3800" y="2182"/>
                  <a:pt x="3800" y="2182"/>
                </a:cubicBezTo>
                <a:cubicBezTo>
                  <a:pt x="3800" y="2182"/>
                  <a:pt x="4456" y="781"/>
                  <a:pt x="6006" y="781"/>
                </a:cubicBezTo>
                <a:cubicBezTo>
                  <a:pt x="6459" y="781"/>
                  <a:pt x="6988" y="900"/>
                  <a:pt x="7600" y="1210"/>
                </a:cubicBezTo>
                <a:cubicBezTo>
                  <a:pt x="7600" y="1210"/>
                  <a:pt x="6907" y="1"/>
                  <a:pt x="5568" y="1"/>
                </a:cubicBezTo>
                <a:cubicBezTo>
                  <a:pt x="5068" y="1"/>
                  <a:pt x="4478" y="169"/>
                  <a:pt x="3800" y="632"/>
                </a:cubicBezTo>
                <a:cubicBezTo>
                  <a:pt x="3114" y="169"/>
                  <a:pt x="2521" y="1"/>
                  <a:pt x="202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21"/>
          <p:cNvSpPr/>
          <p:nvPr/>
        </p:nvSpPr>
        <p:spPr>
          <a:xfrm>
            <a:off x="-201555" y="4599292"/>
            <a:ext cx="390207" cy="102"/>
          </a:xfrm>
          <a:custGeom>
            <a:avLst/>
            <a:gdLst/>
            <a:ahLst/>
            <a:cxnLst/>
            <a:rect l="l" t="t" r="r" b="b"/>
            <a:pathLst>
              <a:path w="3831" h="1" fill="none" extrusionOk="0">
                <a:moveTo>
                  <a:pt x="1" y="0"/>
                </a:moveTo>
                <a:lnTo>
                  <a:pt x="3830" y="0"/>
                </a:lnTo>
              </a:path>
            </a:pathLst>
          </a:custGeom>
          <a:solidFill>
            <a:schemeClr val="dk1"/>
          </a:solidFill>
          <a:ln w="5325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21"/>
          <p:cNvSpPr/>
          <p:nvPr/>
        </p:nvSpPr>
        <p:spPr>
          <a:xfrm>
            <a:off x="-1412102" y="4599292"/>
            <a:ext cx="2049628" cy="102"/>
          </a:xfrm>
          <a:custGeom>
            <a:avLst/>
            <a:gdLst/>
            <a:ahLst/>
            <a:cxnLst/>
            <a:rect l="l" t="t" r="r" b="b"/>
            <a:pathLst>
              <a:path w="20123" h="1" fill="none" extrusionOk="0">
                <a:moveTo>
                  <a:pt x="1" y="0"/>
                </a:moveTo>
                <a:lnTo>
                  <a:pt x="20123" y="0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21"/>
          <p:cNvSpPr/>
          <p:nvPr/>
        </p:nvSpPr>
        <p:spPr>
          <a:xfrm>
            <a:off x="-1594728" y="4599292"/>
            <a:ext cx="390207" cy="102"/>
          </a:xfrm>
          <a:custGeom>
            <a:avLst/>
            <a:gdLst/>
            <a:ahLst/>
            <a:cxnLst/>
            <a:rect l="l" t="t" r="r" b="b"/>
            <a:pathLst>
              <a:path w="3831" h="1" fill="none" extrusionOk="0">
                <a:moveTo>
                  <a:pt x="0" y="0"/>
                </a:moveTo>
                <a:lnTo>
                  <a:pt x="3830" y="0"/>
                </a:lnTo>
              </a:path>
            </a:pathLst>
          </a:custGeom>
          <a:solidFill>
            <a:schemeClr val="dk1"/>
          </a:solidFill>
          <a:ln w="5325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1" name="Google Shape;601;p21"/>
          <p:cNvGrpSpPr/>
          <p:nvPr/>
        </p:nvGrpSpPr>
        <p:grpSpPr>
          <a:xfrm>
            <a:off x="-1944600" y="1625511"/>
            <a:ext cx="2718409" cy="2973925"/>
            <a:chOff x="-1944600" y="1625511"/>
            <a:chExt cx="2718409" cy="2973925"/>
          </a:xfrm>
        </p:grpSpPr>
        <p:sp>
          <p:nvSpPr>
            <p:cNvPr id="602" name="Google Shape;602;p21"/>
            <p:cNvSpPr/>
            <p:nvPr/>
          </p:nvSpPr>
          <p:spPr>
            <a:xfrm>
              <a:off x="-768072" y="2229211"/>
              <a:ext cx="1541881" cy="1392494"/>
            </a:xfrm>
            <a:custGeom>
              <a:avLst/>
              <a:gdLst/>
              <a:ahLst/>
              <a:cxnLst/>
              <a:rect l="l" t="t" r="r" b="b"/>
              <a:pathLst>
                <a:path w="15138" h="13671" extrusionOk="0">
                  <a:moveTo>
                    <a:pt x="7586" y="0"/>
                  </a:moveTo>
                  <a:cubicBezTo>
                    <a:pt x="7009" y="0"/>
                    <a:pt x="6422" y="74"/>
                    <a:pt x="5836" y="229"/>
                  </a:cubicBezTo>
                  <a:cubicBezTo>
                    <a:pt x="2189" y="1172"/>
                    <a:pt x="0" y="4910"/>
                    <a:pt x="942" y="8558"/>
                  </a:cubicBezTo>
                  <a:cubicBezTo>
                    <a:pt x="1737" y="11632"/>
                    <a:pt x="4518" y="13670"/>
                    <a:pt x="7556" y="13670"/>
                  </a:cubicBezTo>
                  <a:cubicBezTo>
                    <a:pt x="8123" y="13670"/>
                    <a:pt x="8698" y="13599"/>
                    <a:pt x="9271" y="13451"/>
                  </a:cubicBezTo>
                  <a:cubicBezTo>
                    <a:pt x="12918" y="12509"/>
                    <a:pt x="15137" y="8770"/>
                    <a:pt x="14195" y="5123"/>
                  </a:cubicBezTo>
                  <a:cubicBezTo>
                    <a:pt x="13377" y="2057"/>
                    <a:pt x="10627" y="0"/>
                    <a:pt x="75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1"/>
            <p:cNvSpPr/>
            <p:nvPr/>
          </p:nvSpPr>
          <p:spPr>
            <a:xfrm>
              <a:off x="2767" y="3029593"/>
              <a:ext cx="102" cy="1569828"/>
            </a:xfrm>
            <a:custGeom>
              <a:avLst/>
              <a:gdLst/>
              <a:ahLst/>
              <a:cxnLst/>
              <a:rect l="l" t="t" r="r" b="b"/>
              <a:pathLst>
                <a:path w="1" h="15412" fill="none" extrusionOk="0">
                  <a:moveTo>
                    <a:pt x="1" y="1"/>
                  </a:moveTo>
                  <a:lnTo>
                    <a:pt x="1" y="1541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1"/>
            <p:cNvSpPr/>
            <p:nvPr/>
          </p:nvSpPr>
          <p:spPr>
            <a:xfrm>
              <a:off x="-241787" y="2518786"/>
              <a:ext cx="6315" cy="83727"/>
            </a:xfrm>
            <a:custGeom>
              <a:avLst/>
              <a:gdLst/>
              <a:ahLst/>
              <a:cxnLst/>
              <a:rect l="l" t="t" r="r" b="b"/>
              <a:pathLst>
                <a:path w="62" h="822" fill="none" extrusionOk="0">
                  <a:moveTo>
                    <a:pt x="0" y="0"/>
                  </a:moveTo>
                  <a:lnTo>
                    <a:pt x="61" y="82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1"/>
            <p:cNvSpPr/>
            <p:nvPr/>
          </p:nvSpPr>
          <p:spPr>
            <a:xfrm>
              <a:off x="117354" y="2642643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1"/>
            <p:cNvSpPr/>
            <p:nvPr/>
          </p:nvSpPr>
          <p:spPr>
            <a:xfrm>
              <a:off x="284498" y="2562075"/>
              <a:ext cx="102" cy="80671"/>
            </a:xfrm>
            <a:custGeom>
              <a:avLst/>
              <a:gdLst/>
              <a:ahLst/>
              <a:cxnLst/>
              <a:rect l="l" t="t" r="r" b="b"/>
              <a:pathLst>
                <a:path w="1" h="792" fill="none" extrusionOk="0">
                  <a:moveTo>
                    <a:pt x="1" y="1"/>
                  </a:moveTo>
                  <a:lnTo>
                    <a:pt x="1" y="79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1"/>
            <p:cNvSpPr/>
            <p:nvPr/>
          </p:nvSpPr>
          <p:spPr>
            <a:xfrm>
              <a:off x="-152053" y="2797362"/>
              <a:ext cx="102" cy="86884"/>
            </a:xfrm>
            <a:custGeom>
              <a:avLst/>
              <a:gdLst/>
              <a:ahLst/>
              <a:cxnLst/>
              <a:rect l="l" t="t" r="r" b="b"/>
              <a:pathLst>
                <a:path w="1" h="853" fill="none" extrusionOk="0">
                  <a:moveTo>
                    <a:pt x="1" y="1"/>
                  </a:moveTo>
                  <a:lnTo>
                    <a:pt x="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1"/>
            <p:cNvSpPr/>
            <p:nvPr/>
          </p:nvSpPr>
          <p:spPr>
            <a:xfrm>
              <a:off x="-353217" y="2967665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0" y="1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1"/>
            <p:cNvSpPr/>
            <p:nvPr/>
          </p:nvSpPr>
          <p:spPr>
            <a:xfrm>
              <a:off x="185393" y="3137968"/>
              <a:ext cx="3259" cy="86783"/>
            </a:xfrm>
            <a:custGeom>
              <a:avLst/>
              <a:gdLst/>
              <a:ahLst/>
              <a:cxnLst/>
              <a:rect l="l" t="t" r="r" b="b"/>
              <a:pathLst>
                <a:path w="32" h="852" fill="none" extrusionOk="0">
                  <a:moveTo>
                    <a:pt x="1" y="0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1"/>
            <p:cNvSpPr/>
            <p:nvPr/>
          </p:nvSpPr>
          <p:spPr>
            <a:xfrm>
              <a:off x="346426" y="2862448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1" y="0"/>
                  </a:moveTo>
                  <a:lnTo>
                    <a:pt x="3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1"/>
            <p:cNvSpPr/>
            <p:nvPr/>
          </p:nvSpPr>
          <p:spPr>
            <a:xfrm>
              <a:off x="-226305" y="3246342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1"/>
            <p:cNvSpPr/>
            <p:nvPr/>
          </p:nvSpPr>
          <p:spPr>
            <a:xfrm>
              <a:off x="2767" y="3029593"/>
              <a:ext cx="102" cy="1569828"/>
            </a:xfrm>
            <a:custGeom>
              <a:avLst/>
              <a:gdLst/>
              <a:ahLst/>
              <a:cxnLst/>
              <a:rect l="l" t="t" r="r" b="b"/>
              <a:pathLst>
                <a:path w="1" h="15412" fill="none" extrusionOk="0">
                  <a:moveTo>
                    <a:pt x="1" y="1"/>
                  </a:moveTo>
                  <a:lnTo>
                    <a:pt x="1" y="1541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1"/>
            <p:cNvSpPr/>
            <p:nvPr/>
          </p:nvSpPr>
          <p:spPr>
            <a:xfrm>
              <a:off x="-241787" y="2518786"/>
              <a:ext cx="6315" cy="83727"/>
            </a:xfrm>
            <a:custGeom>
              <a:avLst/>
              <a:gdLst/>
              <a:ahLst/>
              <a:cxnLst/>
              <a:rect l="l" t="t" r="r" b="b"/>
              <a:pathLst>
                <a:path w="62" h="822" fill="none" extrusionOk="0">
                  <a:moveTo>
                    <a:pt x="0" y="0"/>
                  </a:moveTo>
                  <a:lnTo>
                    <a:pt x="61" y="82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1"/>
            <p:cNvSpPr/>
            <p:nvPr/>
          </p:nvSpPr>
          <p:spPr>
            <a:xfrm>
              <a:off x="117354" y="2642643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1"/>
            <p:cNvSpPr/>
            <p:nvPr/>
          </p:nvSpPr>
          <p:spPr>
            <a:xfrm>
              <a:off x="284498" y="2562075"/>
              <a:ext cx="102" cy="80671"/>
            </a:xfrm>
            <a:custGeom>
              <a:avLst/>
              <a:gdLst/>
              <a:ahLst/>
              <a:cxnLst/>
              <a:rect l="l" t="t" r="r" b="b"/>
              <a:pathLst>
                <a:path w="1" h="792" fill="none" extrusionOk="0">
                  <a:moveTo>
                    <a:pt x="1" y="1"/>
                  </a:moveTo>
                  <a:lnTo>
                    <a:pt x="1" y="79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1"/>
            <p:cNvSpPr/>
            <p:nvPr/>
          </p:nvSpPr>
          <p:spPr>
            <a:xfrm>
              <a:off x="-152053" y="2797362"/>
              <a:ext cx="102" cy="86884"/>
            </a:xfrm>
            <a:custGeom>
              <a:avLst/>
              <a:gdLst/>
              <a:ahLst/>
              <a:cxnLst/>
              <a:rect l="l" t="t" r="r" b="b"/>
              <a:pathLst>
                <a:path w="1" h="853" fill="none" extrusionOk="0">
                  <a:moveTo>
                    <a:pt x="1" y="1"/>
                  </a:moveTo>
                  <a:lnTo>
                    <a:pt x="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1"/>
            <p:cNvSpPr/>
            <p:nvPr/>
          </p:nvSpPr>
          <p:spPr>
            <a:xfrm>
              <a:off x="-353217" y="2967665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0" y="1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1"/>
            <p:cNvSpPr/>
            <p:nvPr/>
          </p:nvSpPr>
          <p:spPr>
            <a:xfrm>
              <a:off x="185393" y="3137968"/>
              <a:ext cx="3259" cy="86783"/>
            </a:xfrm>
            <a:custGeom>
              <a:avLst/>
              <a:gdLst/>
              <a:ahLst/>
              <a:cxnLst/>
              <a:rect l="l" t="t" r="r" b="b"/>
              <a:pathLst>
                <a:path w="32" h="852" fill="none" extrusionOk="0">
                  <a:moveTo>
                    <a:pt x="1" y="0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1"/>
            <p:cNvSpPr/>
            <p:nvPr/>
          </p:nvSpPr>
          <p:spPr>
            <a:xfrm>
              <a:off x="346426" y="2862448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1" y="0"/>
                  </a:moveTo>
                  <a:lnTo>
                    <a:pt x="3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1"/>
            <p:cNvSpPr/>
            <p:nvPr/>
          </p:nvSpPr>
          <p:spPr>
            <a:xfrm>
              <a:off x="-226305" y="3246342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1"/>
            <p:cNvSpPr/>
            <p:nvPr/>
          </p:nvSpPr>
          <p:spPr>
            <a:xfrm>
              <a:off x="-1944600" y="1625511"/>
              <a:ext cx="1105330" cy="1006454"/>
            </a:xfrm>
            <a:custGeom>
              <a:avLst/>
              <a:gdLst/>
              <a:ahLst/>
              <a:cxnLst/>
              <a:rect l="l" t="t" r="r" b="b"/>
              <a:pathLst>
                <a:path w="10852" h="9881" extrusionOk="0">
                  <a:moveTo>
                    <a:pt x="5404" y="0"/>
                  </a:moveTo>
                  <a:cubicBezTo>
                    <a:pt x="3163" y="0"/>
                    <a:pt x="1154" y="1531"/>
                    <a:pt x="609" y="3816"/>
                  </a:cubicBezTo>
                  <a:cubicBezTo>
                    <a:pt x="1" y="6460"/>
                    <a:pt x="1642" y="9135"/>
                    <a:pt x="4287" y="9743"/>
                  </a:cubicBezTo>
                  <a:cubicBezTo>
                    <a:pt x="4672" y="9836"/>
                    <a:pt x="5058" y="9881"/>
                    <a:pt x="5439" y="9881"/>
                  </a:cubicBezTo>
                  <a:cubicBezTo>
                    <a:pt x="7668" y="9881"/>
                    <a:pt x="9699" y="8350"/>
                    <a:pt x="10244" y="6065"/>
                  </a:cubicBezTo>
                  <a:cubicBezTo>
                    <a:pt x="10852" y="3421"/>
                    <a:pt x="9211" y="776"/>
                    <a:pt x="6566" y="138"/>
                  </a:cubicBezTo>
                  <a:cubicBezTo>
                    <a:pt x="6176" y="45"/>
                    <a:pt x="5787" y="0"/>
                    <a:pt x="54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1"/>
            <p:cNvSpPr/>
            <p:nvPr/>
          </p:nvSpPr>
          <p:spPr>
            <a:xfrm>
              <a:off x="-1390407" y="2116252"/>
              <a:ext cx="102" cy="2483184"/>
            </a:xfrm>
            <a:custGeom>
              <a:avLst/>
              <a:gdLst/>
              <a:ahLst/>
              <a:cxnLst/>
              <a:rect l="l" t="t" r="r" b="b"/>
              <a:pathLst>
                <a:path w="1" h="24379" fill="none" extrusionOk="0">
                  <a:moveTo>
                    <a:pt x="1" y="1"/>
                  </a:moveTo>
                  <a:lnTo>
                    <a:pt x="1" y="243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1"/>
            <p:cNvSpPr/>
            <p:nvPr/>
          </p:nvSpPr>
          <p:spPr>
            <a:xfrm>
              <a:off x="-1563764" y="1834519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1"/>
            <p:cNvSpPr/>
            <p:nvPr/>
          </p:nvSpPr>
          <p:spPr>
            <a:xfrm>
              <a:off x="-1309941" y="1927412"/>
              <a:ext cx="3259" cy="58975"/>
            </a:xfrm>
            <a:custGeom>
              <a:avLst/>
              <a:gdLst/>
              <a:ahLst/>
              <a:cxnLst/>
              <a:rect l="l" t="t" r="r" b="b"/>
              <a:pathLst>
                <a:path w="32" h="579" fill="none" extrusionOk="0">
                  <a:moveTo>
                    <a:pt x="1" y="1"/>
                  </a:moveTo>
                  <a:lnTo>
                    <a:pt x="3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1"/>
            <p:cNvSpPr/>
            <p:nvPr/>
          </p:nvSpPr>
          <p:spPr>
            <a:xfrm>
              <a:off x="-1189141" y="1865484"/>
              <a:ext cx="3158" cy="62031"/>
            </a:xfrm>
            <a:custGeom>
              <a:avLst/>
              <a:gdLst/>
              <a:ahLst/>
              <a:cxnLst/>
              <a:rect l="l" t="t" r="r" b="b"/>
              <a:pathLst>
                <a:path w="31" h="609" fill="none" extrusionOk="0">
                  <a:moveTo>
                    <a:pt x="0" y="1"/>
                  </a:moveTo>
                  <a:lnTo>
                    <a:pt x="31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1"/>
            <p:cNvSpPr/>
            <p:nvPr/>
          </p:nvSpPr>
          <p:spPr>
            <a:xfrm>
              <a:off x="-1501836" y="2035786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1"/>
            <p:cNvSpPr/>
            <p:nvPr/>
          </p:nvSpPr>
          <p:spPr>
            <a:xfrm>
              <a:off x="-1644229" y="2159643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0"/>
                  </a:moveTo>
                  <a:lnTo>
                    <a:pt x="0" y="60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1"/>
            <p:cNvSpPr/>
            <p:nvPr/>
          </p:nvSpPr>
          <p:spPr>
            <a:xfrm>
              <a:off x="-1257282" y="228350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1"/>
            <p:cNvSpPr/>
            <p:nvPr/>
          </p:nvSpPr>
          <p:spPr>
            <a:xfrm>
              <a:off x="-1142695" y="2085288"/>
              <a:ext cx="102" cy="58975"/>
            </a:xfrm>
            <a:custGeom>
              <a:avLst/>
              <a:gdLst/>
              <a:ahLst/>
              <a:cxnLst/>
              <a:rect l="l" t="t" r="r" b="b"/>
              <a:pathLst>
                <a:path w="1" h="579" fill="none" extrusionOk="0">
                  <a:moveTo>
                    <a:pt x="0" y="1"/>
                  </a:moveTo>
                  <a:lnTo>
                    <a:pt x="0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1"/>
            <p:cNvSpPr/>
            <p:nvPr/>
          </p:nvSpPr>
          <p:spPr>
            <a:xfrm>
              <a:off x="-1551440" y="236091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1"/>
            <p:cNvSpPr/>
            <p:nvPr/>
          </p:nvSpPr>
          <p:spPr>
            <a:xfrm>
              <a:off x="-1563764" y="1834519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1"/>
            <p:cNvSpPr/>
            <p:nvPr/>
          </p:nvSpPr>
          <p:spPr>
            <a:xfrm>
              <a:off x="-1309941" y="1927412"/>
              <a:ext cx="3259" cy="58975"/>
            </a:xfrm>
            <a:custGeom>
              <a:avLst/>
              <a:gdLst/>
              <a:ahLst/>
              <a:cxnLst/>
              <a:rect l="l" t="t" r="r" b="b"/>
              <a:pathLst>
                <a:path w="32" h="579" fill="none" extrusionOk="0">
                  <a:moveTo>
                    <a:pt x="1" y="1"/>
                  </a:moveTo>
                  <a:lnTo>
                    <a:pt x="3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1"/>
            <p:cNvSpPr/>
            <p:nvPr/>
          </p:nvSpPr>
          <p:spPr>
            <a:xfrm>
              <a:off x="-1189141" y="1865484"/>
              <a:ext cx="3158" cy="62031"/>
            </a:xfrm>
            <a:custGeom>
              <a:avLst/>
              <a:gdLst/>
              <a:ahLst/>
              <a:cxnLst/>
              <a:rect l="l" t="t" r="r" b="b"/>
              <a:pathLst>
                <a:path w="31" h="609" fill="none" extrusionOk="0">
                  <a:moveTo>
                    <a:pt x="0" y="1"/>
                  </a:moveTo>
                  <a:lnTo>
                    <a:pt x="31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1"/>
            <p:cNvSpPr/>
            <p:nvPr/>
          </p:nvSpPr>
          <p:spPr>
            <a:xfrm>
              <a:off x="-1501836" y="2035786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1"/>
            <p:cNvSpPr/>
            <p:nvPr/>
          </p:nvSpPr>
          <p:spPr>
            <a:xfrm>
              <a:off x="-1644229" y="2159643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0"/>
                  </a:moveTo>
                  <a:lnTo>
                    <a:pt x="0" y="60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1"/>
            <p:cNvSpPr/>
            <p:nvPr/>
          </p:nvSpPr>
          <p:spPr>
            <a:xfrm>
              <a:off x="-1257282" y="228350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1"/>
            <p:cNvSpPr/>
            <p:nvPr/>
          </p:nvSpPr>
          <p:spPr>
            <a:xfrm>
              <a:off x="-1142695" y="2085288"/>
              <a:ext cx="102" cy="58975"/>
            </a:xfrm>
            <a:custGeom>
              <a:avLst/>
              <a:gdLst/>
              <a:ahLst/>
              <a:cxnLst/>
              <a:rect l="l" t="t" r="r" b="b"/>
              <a:pathLst>
                <a:path w="1" h="579" fill="none" extrusionOk="0">
                  <a:moveTo>
                    <a:pt x="0" y="1"/>
                  </a:moveTo>
                  <a:lnTo>
                    <a:pt x="0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1"/>
            <p:cNvSpPr/>
            <p:nvPr/>
          </p:nvSpPr>
          <p:spPr>
            <a:xfrm>
              <a:off x="-1551440" y="236091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1"/>
            <p:cNvSpPr/>
            <p:nvPr/>
          </p:nvSpPr>
          <p:spPr>
            <a:xfrm>
              <a:off x="-1390407" y="3333022"/>
              <a:ext cx="476885" cy="668796"/>
            </a:xfrm>
            <a:custGeom>
              <a:avLst/>
              <a:gdLst/>
              <a:ahLst/>
              <a:cxnLst/>
              <a:rect l="l" t="t" r="r" b="b"/>
              <a:pathLst>
                <a:path w="4682" h="6566" fill="none" extrusionOk="0">
                  <a:moveTo>
                    <a:pt x="4681" y="0"/>
                  </a:moveTo>
                  <a:lnTo>
                    <a:pt x="1" y="656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0" name="Google Shape;640;p21"/>
          <p:cNvSpPr txBox="1">
            <a:spLocks noGrp="1"/>
          </p:cNvSpPr>
          <p:nvPr>
            <p:ph type="title"/>
          </p:nvPr>
        </p:nvSpPr>
        <p:spPr>
          <a:xfrm>
            <a:off x="5287249" y="2254625"/>
            <a:ext cx="29688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641" name="Google Shape;641;p21"/>
          <p:cNvSpPr txBox="1">
            <a:spLocks noGrp="1"/>
          </p:cNvSpPr>
          <p:nvPr>
            <p:ph type="subTitle" idx="1"/>
          </p:nvPr>
        </p:nvSpPr>
        <p:spPr>
          <a:xfrm>
            <a:off x="5191725" y="1054225"/>
            <a:ext cx="3246300" cy="12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1"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3" name="Google Shape;643;p22"/>
          <p:cNvGrpSpPr/>
          <p:nvPr/>
        </p:nvGrpSpPr>
        <p:grpSpPr>
          <a:xfrm>
            <a:off x="-4648198" y="610125"/>
            <a:ext cx="6847216" cy="3989243"/>
            <a:chOff x="-4648198" y="610125"/>
            <a:chExt cx="6847216" cy="3989243"/>
          </a:xfrm>
        </p:grpSpPr>
        <p:sp>
          <p:nvSpPr>
            <p:cNvPr id="644" name="Google Shape;644;p22"/>
            <p:cNvSpPr/>
            <p:nvPr/>
          </p:nvSpPr>
          <p:spPr>
            <a:xfrm>
              <a:off x="-634370" y="2523503"/>
              <a:ext cx="2833388" cy="975188"/>
            </a:xfrm>
            <a:custGeom>
              <a:avLst/>
              <a:gdLst/>
              <a:ahLst/>
              <a:cxnLst/>
              <a:rect l="l" t="t" r="r" b="b"/>
              <a:pathLst>
                <a:path w="30124" h="10368" extrusionOk="0">
                  <a:moveTo>
                    <a:pt x="15584" y="0"/>
                  </a:moveTo>
                  <a:cubicBezTo>
                    <a:pt x="10123" y="0"/>
                    <a:pt x="7904" y="4380"/>
                    <a:pt x="7904" y="4380"/>
                  </a:cubicBezTo>
                  <a:cubicBezTo>
                    <a:pt x="7904" y="4380"/>
                    <a:pt x="366" y="4532"/>
                    <a:pt x="1" y="10368"/>
                  </a:cubicBezTo>
                  <a:lnTo>
                    <a:pt x="30123" y="10368"/>
                  </a:lnTo>
                  <a:cubicBezTo>
                    <a:pt x="30123" y="10368"/>
                    <a:pt x="29409" y="5810"/>
                    <a:pt x="25208" y="5810"/>
                  </a:cubicBezTo>
                  <a:cubicBezTo>
                    <a:pt x="24742" y="5810"/>
                    <a:pt x="24234" y="5866"/>
                    <a:pt x="23679" y="5991"/>
                  </a:cubicBezTo>
                  <a:cubicBezTo>
                    <a:pt x="23679" y="5991"/>
                    <a:pt x="21430" y="124"/>
                    <a:pt x="15807" y="3"/>
                  </a:cubicBezTo>
                  <a:cubicBezTo>
                    <a:pt x="15732" y="1"/>
                    <a:pt x="15657" y="0"/>
                    <a:pt x="15584" y="0"/>
                  </a:cubicBezTo>
                  <a:close/>
                </a:path>
              </a:pathLst>
            </a:custGeom>
            <a:solidFill>
              <a:srgbClr val="CFBF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2"/>
            <p:cNvSpPr/>
            <p:nvPr/>
          </p:nvSpPr>
          <p:spPr>
            <a:xfrm>
              <a:off x="-4648198" y="1360100"/>
              <a:ext cx="2455330" cy="768201"/>
            </a:xfrm>
            <a:custGeom>
              <a:avLst/>
              <a:gdLst/>
              <a:ahLst/>
              <a:cxnLst/>
              <a:rect l="l" t="t" r="r" b="b"/>
              <a:pathLst>
                <a:path w="22342" h="6990" extrusionOk="0">
                  <a:moveTo>
                    <a:pt x="13170" y="1"/>
                  </a:moveTo>
                  <a:cubicBezTo>
                    <a:pt x="13032" y="1"/>
                    <a:pt x="12888" y="10"/>
                    <a:pt x="12737" y="29"/>
                  </a:cubicBezTo>
                  <a:cubicBezTo>
                    <a:pt x="9880" y="333"/>
                    <a:pt x="9120" y="3190"/>
                    <a:pt x="7326" y="3494"/>
                  </a:cubicBezTo>
                  <a:cubicBezTo>
                    <a:pt x="5563" y="3829"/>
                    <a:pt x="700" y="3646"/>
                    <a:pt x="1" y="6990"/>
                  </a:cubicBezTo>
                  <a:lnTo>
                    <a:pt x="22342" y="6990"/>
                  </a:lnTo>
                  <a:cubicBezTo>
                    <a:pt x="22342" y="6990"/>
                    <a:pt x="21582" y="4193"/>
                    <a:pt x="18816" y="3555"/>
                  </a:cubicBezTo>
                  <a:cubicBezTo>
                    <a:pt x="16138" y="2950"/>
                    <a:pt x="15643" y="1"/>
                    <a:pt x="131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2"/>
            <p:cNvSpPr/>
            <p:nvPr/>
          </p:nvSpPr>
          <p:spPr>
            <a:xfrm>
              <a:off x="-2828925" y="610125"/>
              <a:ext cx="1781160" cy="557278"/>
            </a:xfrm>
            <a:custGeom>
              <a:avLst/>
              <a:gdLst/>
              <a:ahLst/>
              <a:cxnLst/>
              <a:rect l="l" t="t" r="r" b="b"/>
              <a:pathLst>
                <a:path w="22342" h="6990" extrusionOk="0">
                  <a:moveTo>
                    <a:pt x="13170" y="1"/>
                  </a:moveTo>
                  <a:cubicBezTo>
                    <a:pt x="13032" y="1"/>
                    <a:pt x="12888" y="10"/>
                    <a:pt x="12737" y="29"/>
                  </a:cubicBezTo>
                  <a:cubicBezTo>
                    <a:pt x="9880" y="333"/>
                    <a:pt x="9120" y="3190"/>
                    <a:pt x="7326" y="3494"/>
                  </a:cubicBezTo>
                  <a:cubicBezTo>
                    <a:pt x="5563" y="3829"/>
                    <a:pt x="700" y="3646"/>
                    <a:pt x="1" y="6990"/>
                  </a:cubicBezTo>
                  <a:lnTo>
                    <a:pt x="22342" y="6990"/>
                  </a:lnTo>
                  <a:cubicBezTo>
                    <a:pt x="22342" y="6990"/>
                    <a:pt x="21582" y="4193"/>
                    <a:pt x="18816" y="3555"/>
                  </a:cubicBezTo>
                  <a:cubicBezTo>
                    <a:pt x="16138" y="2950"/>
                    <a:pt x="15643" y="1"/>
                    <a:pt x="131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2"/>
            <p:cNvSpPr/>
            <p:nvPr/>
          </p:nvSpPr>
          <p:spPr>
            <a:xfrm>
              <a:off x="-4333875" y="3635998"/>
              <a:ext cx="2736706" cy="963061"/>
            </a:xfrm>
            <a:custGeom>
              <a:avLst/>
              <a:gdLst/>
              <a:ahLst/>
              <a:cxnLst/>
              <a:rect l="l" t="t" r="r" b="b"/>
              <a:pathLst>
                <a:path w="32828" h="11552" extrusionOk="0">
                  <a:moveTo>
                    <a:pt x="21126" y="1"/>
                  </a:moveTo>
                  <a:cubicBezTo>
                    <a:pt x="15624" y="1"/>
                    <a:pt x="14256" y="4803"/>
                    <a:pt x="14256" y="4803"/>
                  </a:cubicBezTo>
                  <a:cubicBezTo>
                    <a:pt x="14256" y="4803"/>
                    <a:pt x="13647" y="4650"/>
                    <a:pt x="12793" y="4650"/>
                  </a:cubicBezTo>
                  <a:cubicBezTo>
                    <a:pt x="11270" y="4650"/>
                    <a:pt x="8966" y="5137"/>
                    <a:pt x="7934" y="7843"/>
                  </a:cubicBezTo>
                  <a:cubicBezTo>
                    <a:pt x="7934" y="7843"/>
                    <a:pt x="1216" y="8177"/>
                    <a:pt x="1" y="11551"/>
                  </a:cubicBezTo>
                  <a:lnTo>
                    <a:pt x="32828" y="11551"/>
                  </a:lnTo>
                  <a:cubicBezTo>
                    <a:pt x="32828" y="11551"/>
                    <a:pt x="32372" y="5715"/>
                    <a:pt x="27053" y="5259"/>
                  </a:cubicBezTo>
                  <a:cubicBezTo>
                    <a:pt x="27053" y="5259"/>
                    <a:pt x="26627" y="1"/>
                    <a:pt x="2112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2"/>
            <p:cNvSpPr/>
            <p:nvPr/>
          </p:nvSpPr>
          <p:spPr>
            <a:xfrm>
              <a:off x="-2807181" y="1600201"/>
              <a:ext cx="1532479" cy="2999117"/>
            </a:xfrm>
            <a:custGeom>
              <a:avLst/>
              <a:gdLst/>
              <a:ahLst/>
              <a:cxnLst/>
              <a:rect l="l" t="t" r="r" b="b"/>
              <a:pathLst>
                <a:path w="16293" h="31886" extrusionOk="0">
                  <a:moveTo>
                    <a:pt x="8177" y="1"/>
                  </a:moveTo>
                  <a:lnTo>
                    <a:pt x="0" y="7357"/>
                  </a:lnTo>
                  <a:lnTo>
                    <a:pt x="0" y="31886"/>
                  </a:lnTo>
                  <a:lnTo>
                    <a:pt x="16292" y="31886"/>
                  </a:lnTo>
                  <a:lnTo>
                    <a:pt x="16292" y="7357"/>
                  </a:lnTo>
                  <a:lnTo>
                    <a:pt x="81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2"/>
            <p:cNvSpPr/>
            <p:nvPr/>
          </p:nvSpPr>
          <p:spPr>
            <a:xfrm>
              <a:off x="-1274738" y="2292113"/>
              <a:ext cx="2024211" cy="2307230"/>
            </a:xfrm>
            <a:custGeom>
              <a:avLst/>
              <a:gdLst/>
              <a:ahLst/>
              <a:cxnLst/>
              <a:rect l="l" t="t" r="r" b="b"/>
              <a:pathLst>
                <a:path w="21521" h="24530" extrusionOk="0">
                  <a:moveTo>
                    <a:pt x="0" y="1"/>
                  </a:moveTo>
                  <a:lnTo>
                    <a:pt x="0" y="24530"/>
                  </a:lnTo>
                  <a:lnTo>
                    <a:pt x="21520" y="24530"/>
                  </a:lnTo>
                  <a:lnTo>
                    <a:pt x="21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2"/>
            <p:cNvSpPr/>
            <p:nvPr/>
          </p:nvSpPr>
          <p:spPr>
            <a:xfrm>
              <a:off x="-2029578" y="1600201"/>
              <a:ext cx="2781845" cy="691981"/>
            </a:xfrm>
            <a:custGeom>
              <a:avLst/>
              <a:gdLst/>
              <a:ahLst/>
              <a:cxnLst/>
              <a:rect l="l" t="t" r="r" b="b"/>
              <a:pathLst>
                <a:path w="29576" h="7357" extrusionOk="0">
                  <a:moveTo>
                    <a:pt x="1" y="1"/>
                  </a:moveTo>
                  <a:lnTo>
                    <a:pt x="8025" y="7357"/>
                  </a:lnTo>
                  <a:lnTo>
                    <a:pt x="29576" y="7357"/>
                  </a:lnTo>
                  <a:lnTo>
                    <a:pt x="2155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2"/>
            <p:cNvSpPr/>
            <p:nvPr/>
          </p:nvSpPr>
          <p:spPr>
            <a:xfrm>
              <a:off x="-883068" y="2958252"/>
              <a:ext cx="417521" cy="414700"/>
            </a:xfrm>
            <a:custGeom>
              <a:avLst/>
              <a:gdLst/>
              <a:ahLst/>
              <a:cxnLst/>
              <a:rect l="l" t="t" r="r" b="b"/>
              <a:pathLst>
                <a:path w="4439" h="4409" extrusionOk="0">
                  <a:moveTo>
                    <a:pt x="2219" y="1"/>
                  </a:moveTo>
                  <a:cubicBezTo>
                    <a:pt x="1004" y="1"/>
                    <a:pt x="1" y="1004"/>
                    <a:pt x="1" y="2220"/>
                  </a:cubicBezTo>
                  <a:cubicBezTo>
                    <a:pt x="1" y="3436"/>
                    <a:pt x="1004" y="4408"/>
                    <a:pt x="2219" y="4408"/>
                  </a:cubicBezTo>
                  <a:cubicBezTo>
                    <a:pt x="3435" y="4408"/>
                    <a:pt x="4438" y="3436"/>
                    <a:pt x="4438" y="2220"/>
                  </a:cubicBezTo>
                  <a:cubicBezTo>
                    <a:pt x="4438" y="1004"/>
                    <a:pt x="3435" y="1"/>
                    <a:pt x="22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2"/>
            <p:cNvSpPr/>
            <p:nvPr/>
          </p:nvSpPr>
          <p:spPr>
            <a:xfrm>
              <a:off x="-56835" y="2958252"/>
              <a:ext cx="414700" cy="414700"/>
            </a:xfrm>
            <a:custGeom>
              <a:avLst/>
              <a:gdLst/>
              <a:ahLst/>
              <a:cxnLst/>
              <a:rect l="l" t="t" r="r" b="b"/>
              <a:pathLst>
                <a:path w="4409" h="4409" extrusionOk="0">
                  <a:moveTo>
                    <a:pt x="2220" y="1"/>
                  </a:moveTo>
                  <a:cubicBezTo>
                    <a:pt x="1004" y="1"/>
                    <a:pt x="1" y="1004"/>
                    <a:pt x="1" y="2220"/>
                  </a:cubicBezTo>
                  <a:cubicBezTo>
                    <a:pt x="1" y="3436"/>
                    <a:pt x="1004" y="4408"/>
                    <a:pt x="2220" y="4408"/>
                  </a:cubicBezTo>
                  <a:cubicBezTo>
                    <a:pt x="3436" y="4408"/>
                    <a:pt x="4408" y="3436"/>
                    <a:pt x="4408" y="2220"/>
                  </a:cubicBezTo>
                  <a:cubicBezTo>
                    <a:pt x="4408" y="1004"/>
                    <a:pt x="3436" y="1"/>
                    <a:pt x="22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2"/>
            <p:cNvSpPr/>
            <p:nvPr/>
          </p:nvSpPr>
          <p:spPr>
            <a:xfrm>
              <a:off x="-2807181" y="1600201"/>
              <a:ext cx="1532479" cy="1049400"/>
            </a:xfrm>
            <a:custGeom>
              <a:avLst/>
              <a:gdLst/>
              <a:ahLst/>
              <a:cxnLst/>
              <a:rect l="l" t="t" r="r" b="b"/>
              <a:pathLst>
                <a:path w="16293" h="11157" extrusionOk="0">
                  <a:moveTo>
                    <a:pt x="8177" y="1"/>
                  </a:moveTo>
                  <a:lnTo>
                    <a:pt x="0" y="7357"/>
                  </a:lnTo>
                  <a:lnTo>
                    <a:pt x="0" y="11156"/>
                  </a:lnTo>
                  <a:lnTo>
                    <a:pt x="16292" y="11156"/>
                  </a:lnTo>
                  <a:lnTo>
                    <a:pt x="16292" y="7357"/>
                  </a:lnTo>
                  <a:lnTo>
                    <a:pt x="817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2"/>
            <p:cNvSpPr/>
            <p:nvPr/>
          </p:nvSpPr>
          <p:spPr>
            <a:xfrm>
              <a:off x="-2332643" y="2975465"/>
              <a:ext cx="586166" cy="1623903"/>
            </a:xfrm>
            <a:custGeom>
              <a:avLst/>
              <a:gdLst/>
              <a:ahLst/>
              <a:cxnLst/>
              <a:rect l="l" t="t" r="r" b="b"/>
              <a:pathLst>
                <a:path w="6232" h="17265" extrusionOk="0">
                  <a:moveTo>
                    <a:pt x="1" y="0"/>
                  </a:moveTo>
                  <a:lnTo>
                    <a:pt x="1" y="17265"/>
                  </a:lnTo>
                  <a:lnTo>
                    <a:pt x="6232" y="17265"/>
                  </a:lnTo>
                  <a:lnTo>
                    <a:pt x="62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5" name="Google Shape;655;p22"/>
          <p:cNvGrpSpPr/>
          <p:nvPr/>
        </p:nvGrpSpPr>
        <p:grpSpPr>
          <a:xfrm>
            <a:off x="8057080" y="537036"/>
            <a:ext cx="2188681" cy="4059897"/>
            <a:chOff x="218005" y="537036"/>
            <a:chExt cx="2188681" cy="4059897"/>
          </a:xfrm>
        </p:grpSpPr>
        <p:sp>
          <p:nvSpPr>
            <p:cNvPr id="656" name="Google Shape;656;p22"/>
            <p:cNvSpPr/>
            <p:nvPr/>
          </p:nvSpPr>
          <p:spPr>
            <a:xfrm>
              <a:off x="218005" y="537036"/>
              <a:ext cx="2188681" cy="3290034"/>
            </a:xfrm>
            <a:custGeom>
              <a:avLst/>
              <a:gdLst/>
              <a:ahLst/>
              <a:cxnLst/>
              <a:rect l="l" t="t" r="r" b="b"/>
              <a:pathLst>
                <a:path w="18664" h="28057" extrusionOk="0">
                  <a:moveTo>
                    <a:pt x="9302" y="1"/>
                  </a:moveTo>
                  <a:cubicBezTo>
                    <a:pt x="3040" y="1"/>
                    <a:pt x="5958" y="8937"/>
                    <a:pt x="5958" y="8937"/>
                  </a:cubicBezTo>
                  <a:cubicBezTo>
                    <a:pt x="1308" y="13314"/>
                    <a:pt x="4651" y="19120"/>
                    <a:pt x="4651" y="19120"/>
                  </a:cubicBezTo>
                  <a:cubicBezTo>
                    <a:pt x="1" y="24135"/>
                    <a:pt x="4256" y="28056"/>
                    <a:pt x="9271" y="28056"/>
                  </a:cubicBezTo>
                  <a:cubicBezTo>
                    <a:pt x="14287" y="28056"/>
                    <a:pt x="18664" y="24135"/>
                    <a:pt x="13983" y="19120"/>
                  </a:cubicBezTo>
                  <a:cubicBezTo>
                    <a:pt x="13983" y="19120"/>
                    <a:pt x="17326" y="13345"/>
                    <a:pt x="12645" y="8937"/>
                  </a:cubicBezTo>
                  <a:cubicBezTo>
                    <a:pt x="12645" y="8937"/>
                    <a:pt x="15594" y="1"/>
                    <a:pt x="93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2"/>
            <p:cNvSpPr/>
            <p:nvPr/>
          </p:nvSpPr>
          <p:spPr>
            <a:xfrm>
              <a:off x="1315840" y="946989"/>
              <a:ext cx="117" cy="3649913"/>
            </a:xfrm>
            <a:custGeom>
              <a:avLst/>
              <a:gdLst/>
              <a:ahLst/>
              <a:cxnLst/>
              <a:rect l="l" t="t" r="r" b="b"/>
              <a:pathLst>
                <a:path w="1" h="31126" fill="none" extrusionOk="0">
                  <a:moveTo>
                    <a:pt x="0" y="0"/>
                  </a:moveTo>
                  <a:lnTo>
                    <a:pt x="0" y="3112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2"/>
            <p:cNvSpPr/>
            <p:nvPr/>
          </p:nvSpPr>
          <p:spPr>
            <a:xfrm>
              <a:off x="1315840" y="946989"/>
              <a:ext cx="135561" cy="285300"/>
            </a:xfrm>
            <a:custGeom>
              <a:avLst/>
              <a:gdLst/>
              <a:ahLst/>
              <a:cxnLst/>
              <a:rect l="l" t="t" r="r" b="b"/>
              <a:pathLst>
                <a:path w="1156" h="2433" fill="none" extrusionOk="0">
                  <a:moveTo>
                    <a:pt x="1156" y="0"/>
                  </a:moveTo>
                  <a:lnTo>
                    <a:pt x="0" y="24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2"/>
            <p:cNvSpPr/>
            <p:nvPr/>
          </p:nvSpPr>
          <p:spPr>
            <a:xfrm>
              <a:off x="987967" y="1748954"/>
              <a:ext cx="327997" cy="481245"/>
            </a:xfrm>
            <a:custGeom>
              <a:avLst/>
              <a:gdLst/>
              <a:ahLst/>
              <a:cxnLst/>
              <a:rect l="l" t="t" r="r" b="b"/>
              <a:pathLst>
                <a:path w="2797" h="4104" fill="none" extrusionOk="0">
                  <a:moveTo>
                    <a:pt x="0" y="0"/>
                  </a:moveTo>
                  <a:lnTo>
                    <a:pt x="2796" y="41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2"/>
            <p:cNvSpPr/>
            <p:nvPr/>
          </p:nvSpPr>
          <p:spPr>
            <a:xfrm>
              <a:off x="1315840" y="2518789"/>
              <a:ext cx="413602" cy="670272"/>
            </a:xfrm>
            <a:custGeom>
              <a:avLst/>
              <a:gdLst/>
              <a:ahLst/>
              <a:cxnLst/>
              <a:rect l="l" t="t" r="r" b="b"/>
              <a:pathLst>
                <a:path w="3527" h="5716" fill="none" extrusionOk="0">
                  <a:moveTo>
                    <a:pt x="3526" y="1"/>
                  </a:moveTo>
                  <a:lnTo>
                    <a:pt x="0" y="571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2"/>
            <p:cNvSpPr/>
            <p:nvPr/>
          </p:nvSpPr>
          <p:spPr>
            <a:xfrm>
              <a:off x="1522578" y="1902218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2"/>
            <p:cNvSpPr/>
            <p:nvPr/>
          </p:nvSpPr>
          <p:spPr>
            <a:xfrm>
              <a:off x="1055629" y="832892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2"/>
            <p:cNvSpPr/>
            <p:nvPr/>
          </p:nvSpPr>
          <p:spPr>
            <a:xfrm>
              <a:off x="1576050" y="117506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2"/>
            <p:cNvSpPr/>
            <p:nvPr/>
          </p:nvSpPr>
          <p:spPr>
            <a:xfrm>
              <a:off x="1076971" y="3053511"/>
              <a:ext cx="117" cy="121249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2"/>
            <p:cNvSpPr/>
            <p:nvPr/>
          </p:nvSpPr>
          <p:spPr>
            <a:xfrm>
              <a:off x="1112619" y="1517241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2"/>
            <p:cNvSpPr/>
            <p:nvPr/>
          </p:nvSpPr>
          <p:spPr>
            <a:xfrm>
              <a:off x="1754293" y="2066152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2"/>
            <p:cNvSpPr/>
            <p:nvPr/>
          </p:nvSpPr>
          <p:spPr>
            <a:xfrm>
              <a:off x="1576050" y="3053511"/>
              <a:ext cx="117" cy="121249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0" y="0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2"/>
            <p:cNvSpPr/>
            <p:nvPr/>
          </p:nvSpPr>
          <p:spPr>
            <a:xfrm>
              <a:off x="877386" y="2151754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1" y="0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2"/>
            <p:cNvSpPr/>
            <p:nvPr/>
          </p:nvSpPr>
          <p:spPr>
            <a:xfrm>
              <a:off x="1522578" y="2258699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0" y="0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2"/>
            <p:cNvSpPr/>
            <p:nvPr/>
          </p:nvSpPr>
          <p:spPr>
            <a:xfrm>
              <a:off x="1832626" y="3185315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2"/>
            <p:cNvSpPr/>
            <p:nvPr/>
          </p:nvSpPr>
          <p:spPr>
            <a:xfrm>
              <a:off x="1148268" y="2479623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2"/>
            <p:cNvSpPr/>
            <p:nvPr/>
          </p:nvSpPr>
          <p:spPr>
            <a:xfrm>
              <a:off x="741945" y="3185315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2"/>
            <p:cNvSpPr/>
            <p:nvPr/>
          </p:nvSpPr>
          <p:spPr>
            <a:xfrm>
              <a:off x="959354" y="268987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2"/>
            <p:cNvSpPr/>
            <p:nvPr/>
          </p:nvSpPr>
          <p:spPr>
            <a:xfrm>
              <a:off x="1522578" y="3477653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2"/>
            <p:cNvSpPr/>
            <p:nvPr/>
          </p:nvSpPr>
          <p:spPr>
            <a:xfrm>
              <a:off x="1048476" y="4596816"/>
              <a:ext cx="527704" cy="117"/>
            </a:xfrm>
            <a:custGeom>
              <a:avLst/>
              <a:gdLst/>
              <a:ahLst/>
              <a:cxnLst/>
              <a:rect l="l" t="t" r="r" b="b"/>
              <a:pathLst>
                <a:path w="4500" h="1" fill="none" extrusionOk="0">
                  <a:moveTo>
                    <a:pt x="1" y="1"/>
                  </a:moveTo>
                  <a:lnTo>
                    <a:pt x="4499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6" name="Google Shape;676;p22"/>
          <p:cNvSpPr/>
          <p:nvPr/>
        </p:nvSpPr>
        <p:spPr>
          <a:xfrm>
            <a:off x="976752" y="1053846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22"/>
          <p:cNvSpPr txBox="1">
            <a:spLocks noGrp="1"/>
          </p:cNvSpPr>
          <p:nvPr>
            <p:ph type="subTitle" idx="1"/>
          </p:nvPr>
        </p:nvSpPr>
        <p:spPr>
          <a:xfrm>
            <a:off x="2373329" y="3086574"/>
            <a:ext cx="26544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678" name="Google Shape;678;p22"/>
          <p:cNvSpPr txBox="1">
            <a:spLocks noGrp="1"/>
          </p:cNvSpPr>
          <p:nvPr>
            <p:ph type="subTitle" idx="2"/>
          </p:nvPr>
        </p:nvSpPr>
        <p:spPr>
          <a:xfrm>
            <a:off x="5030002" y="1467325"/>
            <a:ext cx="26544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679" name="Google Shape;679;p22"/>
          <p:cNvSpPr txBox="1">
            <a:spLocks noGrp="1"/>
          </p:cNvSpPr>
          <p:nvPr>
            <p:ph type="subTitle" idx="3"/>
          </p:nvPr>
        </p:nvSpPr>
        <p:spPr>
          <a:xfrm>
            <a:off x="2373329" y="1467325"/>
            <a:ext cx="26544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680" name="Google Shape;680;p22"/>
          <p:cNvSpPr txBox="1">
            <a:spLocks noGrp="1"/>
          </p:cNvSpPr>
          <p:nvPr>
            <p:ph type="subTitle" idx="4"/>
          </p:nvPr>
        </p:nvSpPr>
        <p:spPr>
          <a:xfrm>
            <a:off x="2371725" y="1923301"/>
            <a:ext cx="2657400" cy="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22"/>
          <p:cNvSpPr txBox="1">
            <a:spLocks noGrp="1"/>
          </p:cNvSpPr>
          <p:nvPr>
            <p:ph type="subTitle" idx="5"/>
          </p:nvPr>
        </p:nvSpPr>
        <p:spPr>
          <a:xfrm>
            <a:off x="5028398" y="1923301"/>
            <a:ext cx="2657400" cy="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82" name="Google Shape;682;p22"/>
          <p:cNvSpPr txBox="1">
            <a:spLocks noGrp="1"/>
          </p:cNvSpPr>
          <p:nvPr>
            <p:ph type="subTitle" idx="6"/>
          </p:nvPr>
        </p:nvSpPr>
        <p:spPr>
          <a:xfrm>
            <a:off x="2371725" y="3542550"/>
            <a:ext cx="2657400" cy="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83" name="Google Shape;683;p22"/>
          <p:cNvSpPr txBox="1">
            <a:spLocks noGrp="1"/>
          </p:cNvSpPr>
          <p:nvPr>
            <p:ph type="title"/>
          </p:nvPr>
        </p:nvSpPr>
        <p:spPr>
          <a:xfrm>
            <a:off x="2371725" y="372400"/>
            <a:ext cx="53151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84" name="Google Shape;684;p22"/>
          <p:cNvSpPr txBox="1">
            <a:spLocks noGrp="1"/>
          </p:cNvSpPr>
          <p:nvPr>
            <p:ph type="subTitle" idx="7"/>
          </p:nvPr>
        </p:nvSpPr>
        <p:spPr>
          <a:xfrm>
            <a:off x="5030002" y="3086574"/>
            <a:ext cx="26544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685" name="Google Shape;685;p22"/>
          <p:cNvSpPr txBox="1">
            <a:spLocks noGrp="1"/>
          </p:cNvSpPr>
          <p:nvPr>
            <p:ph type="subTitle" idx="8"/>
          </p:nvPr>
        </p:nvSpPr>
        <p:spPr>
          <a:xfrm>
            <a:off x="5028398" y="3542550"/>
            <a:ext cx="2657400" cy="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4"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24"/>
          <p:cNvSpPr/>
          <p:nvPr/>
        </p:nvSpPr>
        <p:spPr>
          <a:xfrm>
            <a:off x="-762205" y="751376"/>
            <a:ext cx="1528472" cy="478203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1" name="Google Shape;721;p24"/>
          <p:cNvGrpSpPr/>
          <p:nvPr/>
        </p:nvGrpSpPr>
        <p:grpSpPr>
          <a:xfrm>
            <a:off x="-1007800" y="3566336"/>
            <a:ext cx="2031212" cy="1033143"/>
            <a:chOff x="1189475" y="3564161"/>
            <a:chExt cx="2031212" cy="1033143"/>
          </a:xfrm>
        </p:grpSpPr>
        <p:sp>
          <p:nvSpPr>
            <p:cNvPr id="722" name="Google Shape;722;p24"/>
            <p:cNvSpPr/>
            <p:nvPr/>
          </p:nvSpPr>
          <p:spPr>
            <a:xfrm>
              <a:off x="1354391" y="3564161"/>
              <a:ext cx="1708613" cy="1031717"/>
            </a:xfrm>
            <a:custGeom>
              <a:avLst/>
              <a:gdLst/>
              <a:ahLst/>
              <a:cxnLst/>
              <a:rect l="l" t="t" r="r" b="b"/>
              <a:pathLst>
                <a:path w="35899" h="21677" extrusionOk="0">
                  <a:moveTo>
                    <a:pt x="18072" y="0"/>
                  </a:moveTo>
                  <a:cubicBezTo>
                    <a:pt x="14901" y="0"/>
                    <a:pt x="14003" y="3983"/>
                    <a:pt x="10457" y="5354"/>
                  </a:cubicBezTo>
                  <a:cubicBezTo>
                    <a:pt x="5897" y="7087"/>
                    <a:pt x="7600" y="13105"/>
                    <a:pt x="3800" y="15597"/>
                  </a:cubicBezTo>
                  <a:cubicBezTo>
                    <a:pt x="1" y="18120"/>
                    <a:pt x="365" y="21646"/>
                    <a:pt x="365" y="21646"/>
                  </a:cubicBezTo>
                  <a:lnTo>
                    <a:pt x="365" y="21676"/>
                  </a:lnTo>
                  <a:lnTo>
                    <a:pt x="35898" y="21676"/>
                  </a:lnTo>
                  <a:cubicBezTo>
                    <a:pt x="35898" y="21676"/>
                    <a:pt x="35321" y="14989"/>
                    <a:pt x="30761" y="11798"/>
                  </a:cubicBezTo>
                  <a:cubicBezTo>
                    <a:pt x="26202" y="8606"/>
                    <a:pt x="27722" y="4746"/>
                    <a:pt x="21460" y="1129"/>
                  </a:cubicBezTo>
                  <a:cubicBezTo>
                    <a:pt x="20069" y="325"/>
                    <a:pt x="18978" y="0"/>
                    <a:pt x="18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4"/>
            <p:cNvSpPr/>
            <p:nvPr/>
          </p:nvSpPr>
          <p:spPr>
            <a:xfrm>
              <a:off x="2216617" y="3633791"/>
              <a:ext cx="33317" cy="963513"/>
            </a:xfrm>
            <a:custGeom>
              <a:avLst/>
              <a:gdLst/>
              <a:ahLst/>
              <a:cxnLst/>
              <a:rect l="l" t="t" r="r" b="b"/>
              <a:pathLst>
                <a:path w="700" h="20244" fill="none" extrusionOk="0">
                  <a:moveTo>
                    <a:pt x="700" y="0"/>
                  </a:moveTo>
                  <a:lnTo>
                    <a:pt x="1" y="2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4"/>
            <p:cNvSpPr/>
            <p:nvPr/>
          </p:nvSpPr>
          <p:spPr>
            <a:xfrm>
              <a:off x="2232513" y="3791471"/>
              <a:ext cx="215605" cy="358819"/>
            </a:xfrm>
            <a:custGeom>
              <a:avLst/>
              <a:gdLst/>
              <a:ahLst/>
              <a:cxnLst/>
              <a:rect l="l" t="t" r="r" b="b"/>
              <a:pathLst>
                <a:path w="4530" h="7539" fill="none" extrusionOk="0">
                  <a:moveTo>
                    <a:pt x="4530" y="0"/>
                  </a:moveTo>
                  <a:lnTo>
                    <a:pt x="1" y="753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4"/>
            <p:cNvSpPr/>
            <p:nvPr/>
          </p:nvSpPr>
          <p:spPr>
            <a:xfrm>
              <a:off x="1849185" y="3849345"/>
              <a:ext cx="376143" cy="502032"/>
            </a:xfrm>
            <a:custGeom>
              <a:avLst/>
              <a:gdLst/>
              <a:ahLst/>
              <a:cxnLst/>
              <a:rect l="l" t="t" r="r" b="b"/>
              <a:pathLst>
                <a:path w="7903" h="10548" fill="none" extrusionOk="0">
                  <a:moveTo>
                    <a:pt x="0" y="0"/>
                  </a:moveTo>
                  <a:lnTo>
                    <a:pt x="7903" y="105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4"/>
            <p:cNvSpPr/>
            <p:nvPr/>
          </p:nvSpPr>
          <p:spPr>
            <a:xfrm>
              <a:off x="2607227" y="4150235"/>
              <a:ext cx="111420" cy="444204"/>
            </a:xfrm>
            <a:custGeom>
              <a:avLst/>
              <a:gdLst/>
              <a:ahLst/>
              <a:cxnLst/>
              <a:rect l="l" t="t" r="r" b="b"/>
              <a:pathLst>
                <a:path w="2341" h="9333" fill="none" extrusionOk="0">
                  <a:moveTo>
                    <a:pt x="2341" y="1"/>
                  </a:moveTo>
                  <a:lnTo>
                    <a:pt x="0" y="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4"/>
            <p:cNvSpPr/>
            <p:nvPr/>
          </p:nvSpPr>
          <p:spPr>
            <a:xfrm>
              <a:off x="2672336" y="4238474"/>
              <a:ext cx="114323" cy="96999"/>
            </a:xfrm>
            <a:custGeom>
              <a:avLst/>
              <a:gdLst/>
              <a:ahLst/>
              <a:cxnLst/>
              <a:rect l="l" t="t" r="r" b="b"/>
              <a:pathLst>
                <a:path w="2402" h="2038" fill="none" extrusionOk="0">
                  <a:moveTo>
                    <a:pt x="2401" y="1"/>
                  </a:moveTo>
                  <a:lnTo>
                    <a:pt x="0" y="203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4"/>
            <p:cNvSpPr/>
            <p:nvPr/>
          </p:nvSpPr>
          <p:spPr>
            <a:xfrm>
              <a:off x="2505945" y="4106829"/>
              <a:ext cx="136027" cy="355963"/>
            </a:xfrm>
            <a:custGeom>
              <a:avLst/>
              <a:gdLst/>
              <a:ahLst/>
              <a:cxnLst/>
              <a:rect l="l" t="t" r="r" b="b"/>
              <a:pathLst>
                <a:path w="2858" h="7479" fill="none" extrusionOk="0">
                  <a:moveTo>
                    <a:pt x="1" y="1"/>
                  </a:moveTo>
                  <a:lnTo>
                    <a:pt x="2858" y="74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4"/>
            <p:cNvSpPr/>
            <p:nvPr/>
          </p:nvSpPr>
          <p:spPr>
            <a:xfrm>
              <a:off x="1656760" y="4312245"/>
              <a:ext cx="76723" cy="279287"/>
            </a:xfrm>
            <a:custGeom>
              <a:avLst/>
              <a:gdLst/>
              <a:ahLst/>
              <a:cxnLst/>
              <a:rect l="l" t="t" r="r" b="b"/>
              <a:pathLst>
                <a:path w="1612" h="5868" fill="none" extrusionOk="0">
                  <a:moveTo>
                    <a:pt x="0" y="1"/>
                  </a:moveTo>
                  <a:lnTo>
                    <a:pt x="1611" y="586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4"/>
            <p:cNvSpPr/>
            <p:nvPr/>
          </p:nvSpPr>
          <p:spPr>
            <a:xfrm>
              <a:off x="1695835" y="4180600"/>
              <a:ext cx="89717" cy="282191"/>
            </a:xfrm>
            <a:custGeom>
              <a:avLst/>
              <a:gdLst/>
              <a:ahLst/>
              <a:cxnLst/>
              <a:rect l="l" t="t" r="r" b="b"/>
              <a:pathLst>
                <a:path w="1885" h="5929" fill="none" extrusionOk="0">
                  <a:moveTo>
                    <a:pt x="1885" y="1"/>
                  </a:moveTo>
                  <a:lnTo>
                    <a:pt x="0" y="592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4"/>
            <p:cNvSpPr/>
            <p:nvPr/>
          </p:nvSpPr>
          <p:spPr>
            <a:xfrm>
              <a:off x="1189475" y="4594383"/>
              <a:ext cx="2031212" cy="48"/>
            </a:xfrm>
            <a:custGeom>
              <a:avLst/>
              <a:gdLst/>
              <a:ahLst/>
              <a:cxnLst/>
              <a:rect l="l" t="t" r="r" b="b"/>
              <a:pathLst>
                <a:path w="42677" h="1" fill="none" extrusionOk="0">
                  <a:moveTo>
                    <a:pt x="1" y="0"/>
                  </a:moveTo>
                  <a:lnTo>
                    <a:pt x="42676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2" name="Google Shape;732;p24"/>
          <p:cNvSpPr txBox="1">
            <a:spLocks noGrp="1"/>
          </p:cNvSpPr>
          <p:nvPr>
            <p:ph type="subTitle" idx="1"/>
          </p:nvPr>
        </p:nvSpPr>
        <p:spPr>
          <a:xfrm>
            <a:off x="714726" y="1487975"/>
            <a:ext cx="1847100" cy="34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33" name="Google Shape;733;p24"/>
          <p:cNvSpPr txBox="1">
            <a:spLocks noGrp="1"/>
          </p:cNvSpPr>
          <p:nvPr>
            <p:ph type="subTitle" idx="2"/>
          </p:nvPr>
        </p:nvSpPr>
        <p:spPr>
          <a:xfrm>
            <a:off x="714725" y="2577525"/>
            <a:ext cx="1847100" cy="34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34" name="Google Shape;734;p24"/>
          <p:cNvSpPr txBox="1">
            <a:spLocks noGrp="1"/>
          </p:cNvSpPr>
          <p:nvPr>
            <p:ph type="subTitle" idx="3"/>
          </p:nvPr>
        </p:nvSpPr>
        <p:spPr>
          <a:xfrm>
            <a:off x="714731" y="3667075"/>
            <a:ext cx="1847100" cy="34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35" name="Google Shape;735;p24"/>
          <p:cNvSpPr txBox="1">
            <a:spLocks noGrp="1"/>
          </p:cNvSpPr>
          <p:nvPr>
            <p:ph type="subTitle" idx="4"/>
          </p:nvPr>
        </p:nvSpPr>
        <p:spPr>
          <a:xfrm>
            <a:off x="2822993" y="1390935"/>
            <a:ext cx="23028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36" name="Google Shape;736;p24"/>
          <p:cNvSpPr txBox="1">
            <a:spLocks noGrp="1"/>
          </p:cNvSpPr>
          <p:nvPr>
            <p:ph type="subTitle" idx="5"/>
          </p:nvPr>
        </p:nvSpPr>
        <p:spPr>
          <a:xfrm>
            <a:off x="2822988" y="2480485"/>
            <a:ext cx="23028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37" name="Google Shape;737;p24"/>
          <p:cNvSpPr txBox="1">
            <a:spLocks noGrp="1"/>
          </p:cNvSpPr>
          <p:nvPr>
            <p:ph type="subTitle" idx="6"/>
          </p:nvPr>
        </p:nvSpPr>
        <p:spPr>
          <a:xfrm>
            <a:off x="2822985" y="3570035"/>
            <a:ext cx="2302800" cy="84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38" name="Google Shape;738;p24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32"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25"/>
          <p:cNvSpPr/>
          <p:nvPr/>
        </p:nvSpPr>
        <p:spPr>
          <a:xfrm>
            <a:off x="-1596427" y="3505202"/>
            <a:ext cx="3179136" cy="1094213"/>
          </a:xfrm>
          <a:custGeom>
            <a:avLst/>
            <a:gdLst/>
            <a:ahLst/>
            <a:cxnLst/>
            <a:rect l="l" t="t" r="r" b="b"/>
            <a:pathLst>
              <a:path w="30124" h="10368" extrusionOk="0">
                <a:moveTo>
                  <a:pt x="15584" y="0"/>
                </a:moveTo>
                <a:cubicBezTo>
                  <a:pt x="10123" y="0"/>
                  <a:pt x="7904" y="4380"/>
                  <a:pt x="7904" y="4380"/>
                </a:cubicBezTo>
                <a:cubicBezTo>
                  <a:pt x="7904" y="4380"/>
                  <a:pt x="366" y="4532"/>
                  <a:pt x="1" y="10368"/>
                </a:cubicBezTo>
                <a:lnTo>
                  <a:pt x="30123" y="10368"/>
                </a:lnTo>
                <a:cubicBezTo>
                  <a:pt x="30123" y="10368"/>
                  <a:pt x="29409" y="5810"/>
                  <a:pt x="25208" y="5810"/>
                </a:cubicBezTo>
                <a:cubicBezTo>
                  <a:pt x="24742" y="5810"/>
                  <a:pt x="24234" y="5866"/>
                  <a:pt x="23679" y="5991"/>
                </a:cubicBezTo>
                <a:cubicBezTo>
                  <a:pt x="23679" y="5991"/>
                  <a:pt x="21430" y="124"/>
                  <a:pt x="15807" y="3"/>
                </a:cubicBezTo>
                <a:cubicBezTo>
                  <a:pt x="15732" y="1"/>
                  <a:pt x="15657" y="0"/>
                  <a:pt x="155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25"/>
          <p:cNvSpPr txBox="1">
            <a:spLocks noGrp="1"/>
          </p:cNvSpPr>
          <p:nvPr>
            <p:ph type="subTitle" idx="1"/>
          </p:nvPr>
        </p:nvSpPr>
        <p:spPr>
          <a:xfrm>
            <a:off x="871075" y="2355525"/>
            <a:ext cx="2351100" cy="7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42" name="Google Shape;742;p25"/>
          <p:cNvSpPr txBox="1">
            <a:spLocks noGrp="1"/>
          </p:cNvSpPr>
          <p:nvPr>
            <p:ph type="subTitle" idx="2"/>
          </p:nvPr>
        </p:nvSpPr>
        <p:spPr>
          <a:xfrm>
            <a:off x="3390369" y="2355525"/>
            <a:ext cx="2351100" cy="7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43" name="Google Shape;743;p25"/>
          <p:cNvSpPr txBox="1">
            <a:spLocks noGrp="1"/>
          </p:cNvSpPr>
          <p:nvPr>
            <p:ph type="subTitle" idx="3"/>
          </p:nvPr>
        </p:nvSpPr>
        <p:spPr>
          <a:xfrm>
            <a:off x="5921800" y="2355525"/>
            <a:ext cx="2351100" cy="7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44" name="Google Shape;744;p25"/>
          <p:cNvSpPr txBox="1">
            <a:spLocks noGrp="1"/>
          </p:cNvSpPr>
          <p:nvPr>
            <p:ph type="subTitle" idx="4"/>
          </p:nvPr>
        </p:nvSpPr>
        <p:spPr>
          <a:xfrm>
            <a:off x="870963" y="3148578"/>
            <a:ext cx="2350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45" name="Google Shape;745;p25"/>
          <p:cNvSpPr txBox="1">
            <a:spLocks noGrp="1"/>
          </p:cNvSpPr>
          <p:nvPr>
            <p:ph type="subTitle" idx="5"/>
          </p:nvPr>
        </p:nvSpPr>
        <p:spPr>
          <a:xfrm>
            <a:off x="3387984" y="3148578"/>
            <a:ext cx="2350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46" name="Google Shape;746;p25"/>
          <p:cNvSpPr txBox="1">
            <a:spLocks noGrp="1"/>
          </p:cNvSpPr>
          <p:nvPr>
            <p:ph type="subTitle" idx="6"/>
          </p:nvPr>
        </p:nvSpPr>
        <p:spPr>
          <a:xfrm>
            <a:off x="5922173" y="3148578"/>
            <a:ext cx="2350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747" name="Google Shape;747;p25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748" name="Google Shape;748;p25"/>
          <p:cNvSpPr/>
          <p:nvPr/>
        </p:nvSpPr>
        <p:spPr>
          <a:xfrm>
            <a:off x="8241226" y="1316887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25"/>
          <p:cNvSpPr/>
          <p:nvPr/>
        </p:nvSpPr>
        <p:spPr>
          <a:xfrm>
            <a:off x="8338702" y="269571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25"/>
          <p:cNvSpPr/>
          <p:nvPr/>
        </p:nvSpPr>
        <p:spPr>
          <a:xfrm>
            <a:off x="90927" y="1222071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1" name="Google Shape;751;p25"/>
          <p:cNvGrpSpPr/>
          <p:nvPr/>
        </p:nvGrpSpPr>
        <p:grpSpPr>
          <a:xfrm>
            <a:off x="8136200" y="3566336"/>
            <a:ext cx="2031212" cy="1033143"/>
            <a:chOff x="1189475" y="3564161"/>
            <a:chExt cx="2031212" cy="1033143"/>
          </a:xfrm>
        </p:grpSpPr>
        <p:sp>
          <p:nvSpPr>
            <p:cNvPr id="752" name="Google Shape;752;p25"/>
            <p:cNvSpPr/>
            <p:nvPr/>
          </p:nvSpPr>
          <p:spPr>
            <a:xfrm>
              <a:off x="1354391" y="3564161"/>
              <a:ext cx="1708613" cy="1031717"/>
            </a:xfrm>
            <a:custGeom>
              <a:avLst/>
              <a:gdLst/>
              <a:ahLst/>
              <a:cxnLst/>
              <a:rect l="l" t="t" r="r" b="b"/>
              <a:pathLst>
                <a:path w="35899" h="21677" extrusionOk="0">
                  <a:moveTo>
                    <a:pt x="18072" y="0"/>
                  </a:moveTo>
                  <a:cubicBezTo>
                    <a:pt x="14901" y="0"/>
                    <a:pt x="14003" y="3983"/>
                    <a:pt x="10457" y="5354"/>
                  </a:cubicBezTo>
                  <a:cubicBezTo>
                    <a:pt x="5897" y="7087"/>
                    <a:pt x="7600" y="13105"/>
                    <a:pt x="3800" y="15597"/>
                  </a:cubicBezTo>
                  <a:cubicBezTo>
                    <a:pt x="1" y="18120"/>
                    <a:pt x="365" y="21646"/>
                    <a:pt x="365" y="21646"/>
                  </a:cubicBezTo>
                  <a:lnTo>
                    <a:pt x="365" y="21676"/>
                  </a:lnTo>
                  <a:lnTo>
                    <a:pt x="35898" y="21676"/>
                  </a:lnTo>
                  <a:cubicBezTo>
                    <a:pt x="35898" y="21676"/>
                    <a:pt x="35321" y="14989"/>
                    <a:pt x="30761" y="11798"/>
                  </a:cubicBezTo>
                  <a:cubicBezTo>
                    <a:pt x="26202" y="8606"/>
                    <a:pt x="27722" y="4746"/>
                    <a:pt x="21460" y="1129"/>
                  </a:cubicBezTo>
                  <a:cubicBezTo>
                    <a:pt x="20069" y="325"/>
                    <a:pt x="18978" y="0"/>
                    <a:pt x="18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5"/>
            <p:cNvSpPr/>
            <p:nvPr/>
          </p:nvSpPr>
          <p:spPr>
            <a:xfrm>
              <a:off x="2216617" y="3633791"/>
              <a:ext cx="33317" cy="963513"/>
            </a:xfrm>
            <a:custGeom>
              <a:avLst/>
              <a:gdLst/>
              <a:ahLst/>
              <a:cxnLst/>
              <a:rect l="l" t="t" r="r" b="b"/>
              <a:pathLst>
                <a:path w="700" h="20244" fill="none" extrusionOk="0">
                  <a:moveTo>
                    <a:pt x="700" y="0"/>
                  </a:moveTo>
                  <a:lnTo>
                    <a:pt x="1" y="2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5"/>
            <p:cNvSpPr/>
            <p:nvPr/>
          </p:nvSpPr>
          <p:spPr>
            <a:xfrm>
              <a:off x="2232513" y="3791471"/>
              <a:ext cx="215605" cy="358819"/>
            </a:xfrm>
            <a:custGeom>
              <a:avLst/>
              <a:gdLst/>
              <a:ahLst/>
              <a:cxnLst/>
              <a:rect l="l" t="t" r="r" b="b"/>
              <a:pathLst>
                <a:path w="4530" h="7539" fill="none" extrusionOk="0">
                  <a:moveTo>
                    <a:pt x="4530" y="0"/>
                  </a:moveTo>
                  <a:lnTo>
                    <a:pt x="1" y="753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5"/>
            <p:cNvSpPr/>
            <p:nvPr/>
          </p:nvSpPr>
          <p:spPr>
            <a:xfrm>
              <a:off x="1849185" y="3849345"/>
              <a:ext cx="376143" cy="502032"/>
            </a:xfrm>
            <a:custGeom>
              <a:avLst/>
              <a:gdLst/>
              <a:ahLst/>
              <a:cxnLst/>
              <a:rect l="l" t="t" r="r" b="b"/>
              <a:pathLst>
                <a:path w="7903" h="10548" fill="none" extrusionOk="0">
                  <a:moveTo>
                    <a:pt x="0" y="0"/>
                  </a:moveTo>
                  <a:lnTo>
                    <a:pt x="7903" y="105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5"/>
            <p:cNvSpPr/>
            <p:nvPr/>
          </p:nvSpPr>
          <p:spPr>
            <a:xfrm>
              <a:off x="2607227" y="4150235"/>
              <a:ext cx="111420" cy="444204"/>
            </a:xfrm>
            <a:custGeom>
              <a:avLst/>
              <a:gdLst/>
              <a:ahLst/>
              <a:cxnLst/>
              <a:rect l="l" t="t" r="r" b="b"/>
              <a:pathLst>
                <a:path w="2341" h="9333" fill="none" extrusionOk="0">
                  <a:moveTo>
                    <a:pt x="2341" y="1"/>
                  </a:moveTo>
                  <a:lnTo>
                    <a:pt x="0" y="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5"/>
            <p:cNvSpPr/>
            <p:nvPr/>
          </p:nvSpPr>
          <p:spPr>
            <a:xfrm>
              <a:off x="2672336" y="4238474"/>
              <a:ext cx="114323" cy="96999"/>
            </a:xfrm>
            <a:custGeom>
              <a:avLst/>
              <a:gdLst/>
              <a:ahLst/>
              <a:cxnLst/>
              <a:rect l="l" t="t" r="r" b="b"/>
              <a:pathLst>
                <a:path w="2402" h="2038" fill="none" extrusionOk="0">
                  <a:moveTo>
                    <a:pt x="2401" y="1"/>
                  </a:moveTo>
                  <a:lnTo>
                    <a:pt x="0" y="203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5"/>
            <p:cNvSpPr/>
            <p:nvPr/>
          </p:nvSpPr>
          <p:spPr>
            <a:xfrm>
              <a:off x="2505945" y="4106829"/>
              <a:ext cx="136027" cy="355963"/>
            </a:xfrm>
            <a:custGeom>
              <a:avLst/>
              <a:gdLst/>
              <a:ahLst/>
              <a:cxnLst/>
              <a:rect l="l" t="t" r="r" b="b"/>
              <a:pathLst>
                <a:path w="2858" h="7479" fill="none" extrusionOk="0">
                  <a:moveTo>
                    <a:pt x="1" y="1"/>
                  </a:moveTo>
                  <a:lnTo>
                    <a:pt x="2858" y="74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5"/>
            <p:cNvSpPr/>
            <p:nvPr/>
          </p:nvSpPr>
          <p:spPr>
            <a:xfrm>
              <a:off x="1656760" y="4312245"/>
              <a:ext cx="76723" cy="279287"/>
            </a:xfrm>
            <a:custGeom>
              <a:avLst/>
              <a:gdLst/>
              <a:ahLst/>
              <a:cxnLst/>
              <a:rect l="l" t="t" r="r" b="b"/>
              <a:pathLst>
                <a:path w="1612" h="5868" fill="none" extrusionOk="0">
                  <a:moveTo>
                    <a:pt x="0" y="1"/>
                  </a:moveTo>
                  <a:lnTo>
                    <a:pt x="1611" y="586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5"/>
            <p:cNvSpPr/>
            <p:nvPr/>
          </p:nvSpPr>
          <p:spPr>
            <a:xfrm>
              <a:off x="1695835" y="4180600"/>
              <a:ext cx="89717" cy="282191"/>
            </a:xfrm>
            <a:custGeom>
              <a:avLst/>
              <a:gdLst/>
              <a:ahLst/>
              <a:cxnLst/>
              <a:rect l="l" t="t" r="r" b="b"/>
              <a:pathLst>
                <a:path w="1885" h="5929" fill="none" extrusionOk="0">
                  <a:moveTo>
                    <a:pt x="1885" y="1"/>
                  </a:moveTo>
                  <a:lnTo>
                    <a:pt x="0" y="592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5"/>
            <p:cNvSpPr/>
            <p:nvPr/>
          </p:nvSpPr>
          <p:spPr>
            <a:xfrm>
              <a:off x="1189475" y="4594383"/>
              <a:ext cx="2031212" cy="48"/>
            </a:xfrm>
            <a:custGeom>
              <a:avLst/>
              <a:gdLst/>
              <a:ahLst/>
              <a:cxnLst/>
              <a:rect l="l" t="t" r="r" b="b"/>
              <a:pathLst>
                <a:path w="42677" h="1" fill="none" extrusionOk="0">
                  <a:moveTo>
                    <a:pt x="1" y="0"/>
                  </a:moveTo>
                  <a:lnTo>
                    <a:pt x="42676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5"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27"/>
          <p:cNvSpPr/>
          <p:nvPr/>
        </p:nvSpPr>
        <p:spPr>
          <a:xfrm>
            <a:off x="8498401" y="1409700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27"/>
          <p:cNvSpPr/>
          <p:nvPr/>
        </p:nvSpPr>
        <p:spPr>
          <a:xfrm flipH="1">
            <a:off x="-902304" y="161925"/>
            <a:ext cx="1378557" cy="431300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4" name="Google Shape;784;p27"/>
          <p:cNvGrpSpPr/>
          <p:nvPr/>
        </p:nvGrpSpPr>
        <p:grpSpPr>
          <a:xfrm>
            <a:off x="-1012025" y="3566286"/>
            <a:ext cx="2031212" cy="1033143"/>
            <a:chOff x="1189475" y="3564161"/>
            <a:chExt cx="2031212" cy="1033143"/>
          </a:xfrm>
        </p:grpSpPr>
        <p:sp>
          <p:nvSpPr>
            <p:cNvPr id="785" name="Google Shape;785;p27"/>
            <p:cNvSpPr/>
            <p:nvPr/>
          </p:nvSpPr>
          <p:spPr>
            <a:xfrm>
              <a:off x="1354391" y="3564161"/>
              <a:ext cx="1708613" cy="1031717"/>
            </a:xfrm>
            <a:custGeom>
              <a:avLst/>
              <a:gdLst/>
              <a:ahLst/>
              <a:cxnLst/>
              <a:rect l="l" t="t" r="r" b="b"/>
              <a:pathLst>
                <a:path w="35899" h="21677" extrusionOk="0">
                  <a:moveTo>
                    <a:pt x="18072" y="0"/>
                  </a:moveTo>
                  <a:cubicBezTo>
                    <a:pt x="14901" y="0"/>
                    <a:pt x="14003" y="3983"/>
                    <a:pt x="10457" y="5354"/>
                  </a:cubicBezTo>
                  <a:cubicBezTo>
                    <a:pt x="5897" y="7087"/>
                    <a:pt x="7600" y="13105"/>
                    <a:pt x="3800" y="15597"/>
                  </a:cubicBezTo>
                  <a:cubicBezTo>
                    <a:pt x="1" y="18120"/>
                    <a:pt x="365" y="21646"/>
                    <a:pt x="365" y="21646"/>
                  </a:cubicBezTo>
                  <a:lnTo>
                    <a:pt x="365" y="21676"/>
                  </a:lnTo>
                  <a:lnTo>
                    <a:pt x="35898" y="21676"/>
                  </a:lnTo>
                  <a:cubicBezTo>
                    <a:pt x="35898" y="21676"/>
                    <a:pt x="35321" y="14989"/>
                    <a:pt x="30761" y="11798"/>
                  </a:cubicBezTo>
                  <a:cubicBezTo>
                    <a:pt x="26202" y="8606"/>
                    <a:pt x="27722" y="4746"/>
                    <a:pt x="21460" y="1129"/>
                  </a:cubicBezTo>
                  <a:cubicBezTo>
                    <a:pt x="20069" y="325"/>
                    <a:pt x="18978" y="0"/>
                    <a:pt x="18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7"/>
            <p:cNvSpPr/>
            <p:nvPr/>
          </p:nvSpPr>
          <p:spPr>
            <a:xfrm>
              <a:off x="2216617" y="3633791"/>
              <a:ext cx="33317" cy="963513"/>
            </a:xfrm>
            <a:custGeom>
              <a:avLst/>
              <a:gdLst/>
              <a:ahLst/>
              <a:cxnLst/>
              <a:rect l="l" t="t" r="r" b="b"/>
              <a:pathLst>
                <a:path w="700" h="20244" fill="none" extrusionOk="0">
                  <a:moveTo>
                    <a:pt x="700" y="0"/>
                  </a:moveTo>
                  <a:lnTo>
                    <a:pt x="1" y="2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7"/>
            <p:cNvSpPr/>
            <p:nvPr/>
          </p:nvSpPr>
          <p:spPr>
            <a:xfrm>
              <a:off x="2232513" y="3791471"/>
              <a:ext cx="215605" cy="358819"/>
            </a:xfrm>
            <a:custGeom>
              <a:avLst/>
              <a:gdLst/>
              <a:ahLst/>
              <a:cxnLst/>
              <a:rect l="l" t="t" r="r" b="b"/>
              <a:pathLst>
                <a:path w="4530" h="7539" fill="none" extrusionOk="0">
                  <a:moveTo>
                    <a:pt x="4530" y="0"/>
                  </a:moveTo>
                  <a:lnTo>
                    <a:pt x="1" y="753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7"/>
            <p:cNvSpPr/>
            <p:nvPr/>
          </p:nvSpPr>
          <p:spPr>
            <a:xfrm>
              <a:off x="1849185" y="3849345"/>
              <a:ext cx="376143" cy="502032"/>
            </a:xfrm>
            <a:custGeom>
              <a:avLst/>
              <a:gdLst/>
              <a:ahLst/>
              <a:cxnLst/>
              <a:rect l="l" t="t" r="r" b="b"/>
              <a:pathLst>
                <a:path w="7903" h="10548" fill="none" extrusionOk="0">
                  <a:moveTo>
                    <a:pt x="0" y="0"/>
                  </a:moveTo>
                  <a:lnTo>
                    <a:pt x="7903" y="105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7"/>
            <p:cNvSpPr/>
            <p:nvPr/>
          </p:nvSpPr>
          <p:spPr>
            <a:xfrm>
              <a:off x="2607227" y="4150235"/>
              <a:ext cx="111420" cy="444204"/>
            </a:xfrm>
            <a:custGeom>
              <a:avLst/>
              <a:gdLst/>
              <a:ahLst/>
              <a:cxnLst/>
              <a:rect l="l" t="t" r="r" b="b"/>
              <a:pathLst>
                <a:path w="2341" h="9333" fill="none" extrusionOk="0">
                  <a:moveTo>
                    <a:pt x="2341" y="1"/>
                  </a:moveTo>
                  <a:lnTo>
                    <a:pt x="0" y="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7"/>
            <p:cNvSpPr/>
            <p:nvPr/>
          </p:nvSpPr>
          <p:spPr>
            <a:xfrm>
              <a:off x="2672336" y="4238474"/>
              <a:ext cx="114323" cy="96999"/>
            </a:xfrm>
            <a:custGeom>
              <a:avLst/>
              <a:gdLst/>
              <a:ahLst/>
              <a:cxnLst/>
              <a:rect l="l" t="t" r="r" b="b"/>
              <a:pathLst>
                <a:path w="2402" h="2038" fill="none" extrusionOk="0">
                  <a:moveTo>
                    <a:pt x="2401" y="1"/>
                  </a:moveTo>
                  <a:lnTo>
                    <a:pt x="0" y="203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7"/>
            <p:cNvSpPr/>
            <p:nvPr/>
          </p:nvSpPr>
          <p:spPr>
            <a:xfrm>
              <a:off x="2505945" y="4106829"/>
              <a:ext cx="136027" cy="355963"/>
            </a:xfrm>
            <a:custGeom>
              <a:avLst/>
              <a:gdLst/>
              <a:ahLst/>
              <a:cxnLst/>
              <a:rect l="l" t="t" r="r" b="b"/>
              <a:pathLst>
                <a:path w="2858" h="7479" fill="none" extrusionOk="0">
                  <a:moveTo>
                    <a:pt x="1" y="1"/>
                  </a:moveTo>
                  <a:lnTo>
                    <a:pt x="2858" y="74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7"/>
            <p:cNvSpPr/>
            <p:nvPr/>
          </p:nvSpPr>
          <p:spPr>
            <a:xfrm>
              <a:off x="1656760" y="4312245"/>
              <a:ext cx="76723" cy="279287"/>
            </a:xfrm>
            <a:custGeom>
              <a:avLst/>
              <a:gdLst/>
              <a:ahLst/>
              <a:cxnLst/>
              <a:rect l="l" t="t" r="r" b="b"/>
              <a:pathLst>
                <a:path w="1612" h="5868" fill="none" extrusionOk="0">
                  <a:moveTo>
                    <a:pt x="0" y="1"/>
                  </a:moveTo>
                  <a:lnTo>
                    <a:pt x="1611" y="586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7"/>
            <p:cNvSpPr/>
            <p:nvPr/>
          </p:nvSpPr>
          <p:spPr>
            <a:xfrm>
              <a:off x="1695835" y="4180600"/>
              <a:ext cx="89717" cy="282191"/>
            </a:xfrm>
            <a:custGeom>
              <a:avLst/>
              <a:gdLst/>
              <a:ahLst/>
              <a:cxnLst/>
              <a:rect l="l" t="t" r="r" b="b"/>
              <a:pathLst>
                <a:path w="1885" h="5929" fill="none" extrusionOk="0">
                  <a:moveTo>
                    <a:pt x="1885" y="1"/>
                  </a:moveTo>
                  <a:lnTo>
                    <a:pt x="0" y="592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7"/>
            <p:cNvSpPr/>
            <p:nvPr/>
          </p:nvSpPr>
          <p:spPr>
            <a:xfrm>
              <a:off x="1189475" y="4594383"/>
              <a:ext cx="2031212" cy="48"/>
            </a:xfrm>
            <a:custGeom>
              <a:avLst/>
              <a:gdLst/>
              <a:ahLst/>
              <a:cxnLst/>
              <a:rect l="l" t="t" r="r" b="b"/>
              <a:pathLst>
                <a:path w="42677" h="1" fill="none" extrusionOk="0">
                  <a:moveTo>
                    <a:pt x="1" y="0"/>
                  </a:moveTo>
                  <a:lnTo>
                    <a:pt x="42676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5" name="Google Shape;795;p27"/>
          <p:cNvSpPr/>
          <p:nvPr/>
        </p:nvSpPr>
        <p:spPr>
          <a:xfrm>
            <a:off x="8291077" y="850596"/>
            <a:ext cx="622307" cy="178668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27"/>
          <p:cNvSpPr txBox="1">
            <a:spLocks noGrp="1"/>
          </p:cNvSpPr>
          <p:nvPr>
            <p:ph type="subTitle" idx="1"/>
          </p:nvPr>
        </p:nvSpPr>
        <p:spPr>
          <a:xfrm>
            <a:off x="713340" y="1517329"/>
            <a:ext cx="24513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97" name="Google Shape;797;p27"/>
          <p:cNvSpPr txBox="1">
            <a:spLocks noGrp="1"/>
          </p:cNvSpPr>
          <p:nvPr>
            <p:ph type="subTitle" idx="2"/>
          </p:nvPr>
        </p:nvSpPr>
        <p:spPr>
          <a:xfrm>
            <a:off x="3340038" y="1517329"/>
            <a:ext cx="24513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98" name="Google Shape;798;p27"/>
          <p:cNvSpPr txBox="1">
            <a:spLocks noGrp="1"/>
          </p:cNvSpPr>
          <p:nvPr>
            <p:ph type="subTitle" idx="3"/>
          </p:nvPr>
        </p:nvSpPr>
        <p:spPr>
          <a:xfrm>
            <a:off x="5979391" y="1517329"/>
            <a:ext cx="24513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799" name="Google Shape;799;p27"/>
          <p:cNvSpPr txBox="1">
            <a:spLocks noGrp="1"/>
          </p:cNvSpPr>
          <p:nvPr>
            <p:ph type="subTitle" idx="4"/>
          </p:nvPr>
        </p:nvSpPr>
        <p:spPr>
          <a:xfrm>
            <a:off x="713340" y="2924529"/>
            <a:ext cx="24513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800" name="Google Shape;800;p27"/>
          <p:cNvSpPr txBox="1">
            <a:spLocks noGrp="1"/>
          </p:cNvSpPr>
          <p:nvPr>
            <p:ph type="subTitle" idx="5"/>
          </p:nvPr>
        </p:nvSpPr>
        <p:spPr>
          <a:xfrm>
            <a:off x="3340038" y="2924529"/>
            <a:ext cx="24513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801" name="Google Shape;801;p27"/>
          <p:cNvSpPr txBox="1">
            <a:spLocks noGrp="1"/>
          </p:cNvSpPr>
          <p:nvPr>
            <p:ph type="subTitle" idx="6"/>
          </p:nvPr>
        </p:nvSpPr>
        <p:spPr>
          <a:xfrm>
            <a:off x="5979391" y="2924529"/>
            <a:ext cx="2451300" cy="3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None/>
              <a:defRPr sz="2200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800"/>
              <a:buFont typeface="Josefin Sans"/>
              <a:buNone/>
              <a:defRPr sz="18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802" name="Google Shape;802;p27"/>
          <p:cNvSpPr txBox="1">
            <a:spLocks noGrp="1"/>
          </p:cNvSpPr>
          <p:nvPr>
            <p:ph type="subTitle" idx="7"/>
          </p:nvPr>
        </p:nvSpPr>
        <p:spPr>
          <a:xfrm>
            <a:off x="713232" y="2005584"/>
            <a:ext cx="24507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27"/>
          <p:cNvSpPr txBox="1">
            <a:spLocks noGrp="1"/>
          </p:cNvSpPr>
          <p:nvPr>
            <p:ph type="subTitle" idx="8"/>
          </p:nvPr>
        </p:nvSpPr>
        <p:spPr>
          <a:xfrm>
            <a:off x="3337560" y="2005584"/>
            <a:ext cx="24507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4" name="Google Shape;804;p27"/>
          <p:cNvSpPr txBox="1">
            <a:spLocks noGrp="1"/>
          </p:cNvSpPr>
          <p:nvPr>
            <p:ph type="subTitle" idx="9"/>
          </p:nvPr>
        </p:nvSpPr>
        <p:spPr>
          <a:xfrm>
            <a:off x="5980176" y="2005584"/>
            <a:ext cx="24507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5" name="Google Shape;805;p27"/>
          <p:cNvSpPr txBox="1">
            <a:spLocks noGrp="1"/>
          </p:cNvSpPr>
          <p:nvPr>
            <p:ph type="subTitle" idx="13"/>
          </p:nvPr>
        </p:nvSpPr>
        <p:spPr>
          <a:xfrm>
            <a:off x="713232" y="3409569"/>
            <a:ext cx="24507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6" name="Google Shape;806;p27"/>
          <p:cNvSpPr txBox="1">
            <a:spLocks noGrp="1"/>
          </p:cNvSpPr>
          <p:nvPr>
            <p:ph type="subTitle" idx="14"/>
          </p:nvPr>
        </p:nvSpPr>
        <p:spPr>
          <a:xfrm>
            <a:off x="3337560" y="3409569"/>
            <a:ext cx="24507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7" name="Google Shape;807;p27"/>
          <p:cNvSpPr txBox="1">
            <a:spLocks noGrp="1"/>
          </p:cNvSpPr>
          <p:nvPr>
            <p:ph type="subTitle" idx="15"/>
          </p:nvPr>
        </p:nvSpPr>
        <p:spPr>
          <a:xfrm>
            <a:off x="5980176" y="3409569"/>
            <a:ext cx="24507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Kanit Light"/>
                <a:ea typeface="Kanit Light"/>
                <a:cs typeface="Kanit Light"/>
                <a:sym typeface="Kanit Ligh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7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3"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28"/>
          <p:cNvSpPr/>
          <p:nvPr/>
        </p:nvSpPr>
        <p:spPr>
          <a:xfrm flipH="1">
            <a:off x="7927183" y="915160"/>
            <a:ext cx="468939" cy="134635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28"/>
          <p:cNvSpPr/>
          <p:nvPr/>
        </p:nvSpPr>
        <p:spPr>
          <a:xfrm flipH="1">
            <a:off x="1361120" y="188765"/>
            <a:ext cx="468939" cy="134635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19" y="0"/>
                </a:moveTo>
                <a:cubicBezTo>
                  <a:pt x="677" y="0"/>
                  <a:pt x="0" y="1209"/>
                  <a:pt x="0" y="1209"/>
                </a:cubicBezTo>
                <a:cubicBezTo>
                  <a:pt x="620" y="881"/>
                  <a:pt x="1156" y="755"/>
                  <a:pt x="1613" y="755"/>
                </a:cubicBezTo>
                <a:cubicBezTo>
                  <a:pt x="3150" y="755"/>
                  <a:pt x="3800" y="2182"/>
                  <a:pt x="3800" y="2182"/>
                </a:cubicBezTo>
                <a:cubicBezTo>
                  <a:pt x="3800" y="2182"/>
                  <a:pt x="4452" y="768"/>
                  <a:pt x="5996" y="768"/>
                </a:cubicBezTo>
                <a:cubicBezTo>
                  <a:pt x="6451" y="768"/>
                  <a:pt x="6983" y="89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5" y="169"/>
                  <a:pt x="3800" y="631"/>
                </a:cubicBezTo>
                <a:cubicBezTo>
                  <a:pt x="3114" y="169"/>
                  <a:pt x="2520" y="0"/>
                  <a:pt x="20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28"/>
          <p:cNvSpPr/>
          <p:nvPr/>
        </p:nvSpPr>
        <p:spPr>
          <a:xfrm flipH="1">
            <a:off x="8222646" y="161925"/>
            <a:ext cx="1378557" cy="431300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28"/>
          <p:cNvSpPr/>
          <p:nvPr/>
        </p:nvSpPr>
        <p:spPr>
          <a:xfrm flipH="1">
            <a:off x="-283721" y="323400"/>
            <a:ext cx="1644865" cy="401128"/>
          </a:xfrm>
          <a:custGeom>
            <a:avLst/>
            <a:gdLst/>
            <a:ahLst/>
            <a:cxnLst/>
            <a:rect l="l" t="t" r="r" b="b"/>
            <a:pathLst>
              <a:path w="26658" h="6501" extrusionOk="0">
                <a:moveTo>
                  <a:pt x="15127" y="0"/>
                </a:moveTo>
                <a:cubicBezTo>
                  <a:pt x="11666" y="0"/>
                  <a:pt x="8116" y="3248"/>
                  <a:pt x="8116" y="3248"/>
                </a:cubicBezTo>
                <a:cubicBezTo>
                  <a:pt x="8116" y="3248"/>
                  <a:pt x="6854" y="2853"/>
                  <a:pt x="5308" y="2853"/>
                </a:cubicBezTo>
                <a:cubicBezTo>
                  <a:pt x="3318" y="2853"/>
                  <a:pt x="855" y="3507"/>
                  <a:pt x="0" y="6500"/>
                </a:cubicBezTo>
                <a:lnTo>
                  <a:pt x="26657" y="6500"/>
                </a:lnTo>
                <a:lnTo>
                  <a:pt x="21915" y="5163"/>
                </a:lnTo>
                <a:cubicBezTo>
                  <a:pt x="21915" y="5163"/>
                  <a:pt x="19271" y="421"/>
                  <a:pt x="15654" y="26"/>
                </a:cubicBezTo>
                <a:cubicBezTo>
                  <a:pt x="15479" y="9"/>
                  <a:pt x="15303" y="0"/>
                  <a:pt x="151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28"/>
          <p:cNvSpPr/>
          <p:nvPr/>
        </p:nvSpPr>
        <p:spPr>
          <a:xfrm>
            <a:off x="-391801" y="4085073"/>
            <a:ext cx="1494452" cy="514356"/>
          </a:xfrm>
          <a:custGeom>
            <a:avLst/>
            <a:gdLst/>
            <a:ahLst/>
            <a:cxnLst/>
            <a:rect l="l" t="t" r="r" b="b"/>
            <a:pathLst>
              <a:path w="30124" h="10368" extrusionOk="0">
                <a:moveTo>
                  <a:pt x="15584" y="0"/>
                </a:moveTo>
                <a:cubicBezTo>
                  <a:pt x="10123" y="0"/>
                  <a:pt x="7904" y="4380"/>
                  <a:pt x="7904" y="4380"/>
                </a:cubicBezTo>
                <a:cubicBezTo>
                  <a:pt x="7904" y="4380"/>
                  <a:pt x="366" y="4532"/>
                  <a:pt x="1" y="10368"/>
                </a:cubicBezTo>
                <a:lnTo>
                  <a:pt x="30123" y="10368"/>
                </a:lnTo>
                <a:cubicBezTo>
                  <a:pt x="30123" y="10368"/>
                  <a:pt x="29409" y="5810"/>
                  <a:pt x="25208" y="5810"/>
                </a:cubicBezTo>
                <a:cubicBezTo>
                  <a:pt x="24742" y="5810"/>
                  <a:pt x="24234" y="5866"/>
                  <a:pt x="23679" y="5991"/>
                </a:cubicBezTo>
                <a:cubicBezTo>
                  <a:pt x="23679" y="5991"/>
                  <a:pt x="21430" y="124"/>
                  <a:pt x="15807" y="3"/>
                </a:cubicBezTo>
                <a:cubicBezTo>
                  <a:pt x="15732" y="1"/>
                  <a:pt x="15657" y="0"/>
                  <a:pt x="155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15" name="Google Shape;815;p28"/>
          <p:cNvGrpSpPr/>
          <p:nvPr/>
        </p:nvGrpSpPr>
        <p:grpSpPr>
          <a:xfrm>
            <a:off x="8131975" y="3566286"/>
            <a:ext cx="2031212" cy="1033143"/>
            <a:chOff x="1189475" y="3564161"/>
            <a:chExt cx="2031212" cy="1033143"/>
          </a:xfrm>
        </p:grpSpPr>
        <p:sp>
          <p:nvSpPr>
            <p:cNvPr id="816" name="Google Shape;816;p28"/>
            <p:cNvSpPr/>
            <p:nvPr/>
          </p:nvSpPr>
          <p:spPr>
            <a:xfrm>
              <a:off x="1354391" y="3564161"/>
              <a:ext cx="1708613" cy="1031717"/>
            </a:xfrm>
            <a:custGeom>
              <a:avLst/>
              <a:gdLst/>
              <a:ahLst/>
              <a:cxnLst/>
              <a:rect l="l" t="t" r="r" b="b"/>
              <a:pathLst>
                <a:path w="35899" h="21677" extrusionOk="0">
                  <a:moveTo>
                    <a:pt x="18072" y="0"/>
                  </a:moveTo>
                  <a:cubicBezTo>
                    <a:pt x="14901" y="0"/>
                    <a:pt x="14003" y="3983"/>
                    <a:pt x="10457" y="5354"/>
                  </a:cubicBezTo>
                  <a:cubicBezTo>
                    <a:pt x="5897" y="7087"/>
                    <a:pt x="7600" y="13105"/>
                    <a:pt x="3800" y="15597"/>
                  </a:cubicBezTo>
                  <a:cubicBezTo>
                    <a:pt x="1" y="18120"/>
                    <a:pt x="365" y="21646"/>
                    <a:pt x="365" y="21646"/>
                  </a:cubicBezTo>
                  <a:lnTo>
                    <a:pt x="365" y="21676"/>
                  </a:lnTo>
                  <a:lnTo>
                    <a:pt x="35898" y="21676"/>
                  </a:lnTo>
                  <a:cubicBezTo>
                    <a:pt x="35898" y="21676"/>
                    <a:pt x="35321" y="14989"/>
                    <a:pt x="30761" y="11798"/>
                  </a:cubicBezTo>
                  <a:cubicBezTo>
                    <a:pt x="26202" y="8606"/>
                    <a:pt x="27722" y="4746"/>
                    <a:pt x="21460" y="1129"/>
                  </a:cubicBezTo>
                  <a:cubicBezTo>
                    <a:pt x="20069" y="325"/>
                    <a:pt x="18978" y="0"/>
                    <a:pt x="18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8"/>
            <p:cNvSpPr/>
            <p:nvPr/>
          </p:nvSpPr>
          <p:spPr>
            <a:xfrm>
              <a:off x="2216617" y="3633791"/>
              <a:ext cx="33317" cy="963513"/>
            </a:xfrm>
            <a:custGeom>
              <a:avLst/>
              <a:gdLst/>
              <a:ahLst/>
              <a:cxnLst/>
              <a:rect l="l" t="t" r="r" b="b"/>
              <a:pathLst>
                <a:path w="700" h="20244" fill="none" extrusionOk="0">
                  <a:moveTo>
                    <a:pt x="700" y="0"/>
                  </a:moveTo>
                  <a:lnTo>
                    <a:pt x="1" y="2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8"/>
            <p:cNvSpPr/>
            <p:nvPr/>
          </p:nvSpPr>
          <p:spPr>
            <a:xfrm>
              <a:off x="2232513" y="3791471"/>
              <a:ext cx="215605" cy="358819"/>
            </a:xfrm>
            <a:custGeom>
              <a:avLst/>
              <a:gdLst/>
              <a:ahLst/>
              <a:cxnLst/>
              <a:rect l="l" t="t" r="r" b="b"/>
              <a:pathLst>
                <a:path w="4530" h="7539" fill="none" extrusionOk="0">
                  <a:moveTo>
                    <a:pt x="4530" y="0"/>
                  </a:moveTo>
                  <a:lnTo>
                    <a:pt x="1" y="753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8"/>
            <p:cNvSpPr/>
            <p:nvPr/>
          </p:nvSpPr>
          <p:spPr>
            <a:xfrm>
              <a:off x="1849185" y="3849345"/>
              <a:ext cx="376143" cy="502032"/>
            </a:xfrm>
            <a:custGeom>
              <a:avLst/>
              <a:gdLst/>
              <a:ahLst/>
              <a:cxnLst/>
              <a:rect l="l" t="t" r="r" b="b"/>
              <a:pathLst>
                <a:path w="7903" h="10548" fill="none" extrusionOk="0">
                  <a:moveTo>
                    <a:pt x="0" y="0"/>
                  </a:moveTo>
                  <a:lnTo>
                    <a:pt x="7903" y="105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8"/>
            <p:cNvSpPr/>
            <p:nvPr/>
          </p:nvSpPr>
          <p:spPr>
            <a:xfrm>
              <a:off x="2607227" y="4150235"/>
              <a:ext cx="111420" cy="444204"/>
            </a:xfrm>
            <a:custGeom>
              <a:avLst/>
              <a:gdLst/>
              <a:ahLst/>
              <a:cxnLst/>
              <a:rect l="l" t="t" r="r" b="b"/>
              <a:pathLst>
                <a:path w="2341" h="9333" fill="none" extrusionOk="0">
                  <a:moveTo>
                    <a:pt x="2341" y="1"/>
                  </a:moveTo>
                  <a:lnTo>
                    <a:pt x="0" y="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8"/>
            <p:cNvSpPr/>
            <p:nvPr/>
          </p:nvSpPr>
          <p:spPr>
            <a:xfrm>
              <a:off x="2672336" y="4238474"/>
              <a:ext cx="114323" cy="96999"/>
            </a:xfrm>
            <a:custGeom>
              <a:avLst/>
              <a:gdLst/>
              <a:ahLst/>
              <a:cxnLst/>
              <a:rect l="l" t="t" r="r" b="b"/>
              <a:pathLst>
                <a:path w="2402" h="2038" fill="none" extrusionOk="0">
                  <a:moveTo>
                    <a:pt x="2401" y="1"/>
                  </a:moveTo>
                  <a:lnTo>
                    <a:pt x="0" y="203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8"/>
            <p:cNvSpPr/>
            <p:nvPr/>
          </p:nvSpPr>
          <p:spPr>
            <a:xfrm>
              <a:off x="2505945" y="4106829"/>
              <a:ext cx="136027" cy="355963"/>
            </a:xfrm>
            <a:custGeom>
              <a:avLst/>
              <a:gdLst/>
              <a:ahLst/>
              <a:cxnLst/>
              <a:rect l="l" t="t" r="r" b="b"/>
              <a:pathLst>
                <a:path w="2858" h="7479" fill="none" extrusionOk="0">
                  <a:moveTo>
                    <a:pt x="1" y="1"/>
                  </a:moveTo>
                  <a:lnTo>
                    <a:pt x="2858" y="74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8"/>
            <p:cNvSpPr/>
            <p:nvPr/>
          </p:nvSpPr>
          <p:spPr>
            <a:xfrm>
              <a:off x="1656760" y="4312245"/>
              <a:ext cx="76723" cy="279287"/>
            </a:xfrm>
            <a:custGeom>
              <a:avLst/>
              <a:gdLst/>
              <a:ahLst/>
              <a:cxnLst/>
              <a:rect l="l" t="t" r="r" b="b"/>
              <a:pathLst>
                <a:path w="1612" h="5868" fill="none" extrusionOk="0">
                  <a:moveTo>
                    <a:pt x="0" y="1"/>
                  </a:moveTo>
                  <a:lnTo>
                    <a:pt x="1611" y="586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8"/>
            <p:cNvSpPr/>
            <p:nvPr/>
          </p:nvSpPr>
          <p:spPr>
            <a:xfrm>
              <a:off x="1695835" y="4180600"/>
              <a:ext cx="89717" cy="282191"/>
            </a:xfrm>
            <a:custGeom>
              <a:avLst/>
              <a:gdLst/>
              <a:ahLst/>
              <a:cxnLst/>
              <a:rect l="l" t="t" r="r" b="b"/>
              <a:pathLst>
                <a:path w="1885" h="5929" fill="none" extrusionOk="0">
                  <a:moveTo>
                    <a:pt x="1885" y="1"/>
                  </a:moveTo>
                  <a:lnTo>
                    <a:pt x="0" y="592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8"/>
            <p:cNvSpPr/>
            <p:nvPr/>
          </p:nvSpPr>
          <p:spPr>
            <a:xfrm>
              <a:off x="1189475" y="4594383"/>
              <a:ext cx="2031212" cy="48"/>
            </a:xfrm>
            <a:custGeom>
              <a:avLst/>
              <a:gdLst/>
              <a:ahLst/>
              <a:cxnLst/>
              <a:rect l="l" t="t" r="r" b="b"/>
              <a:pathLst>
                <a:path w="42677" h="1" fill="none" extrusionOk="0">
                  <a:moveTo>
                    <a:pt x="1" y="0"/>
                  </a:moveTo>
                  <a:lnTo>
                    <a:pt x="42676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6" name="Google Shape;826;p28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24"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29"/>
          <p:cNvSpPr/>
          <p:nvPr/>
        </p:nvSpPr>
        <p:spPr>
          <a:xfrm flipH="1">
            <a:off x="-902304" y="161925"/>
            <a:ext cx="1378557" cy="431300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29" name="Google Shape;829;p29"/>
          <p:cNvGrpSpPr/>
          <p:nvPr/>
        </p:nvGrpSpPr>
        <p:grpSpPr>
          <a:xfrm>
            <a:off x="-1012025" y="3566286"/>
            <a:ext cx="2031212" cy="1033143"/>
            <a:chOff x="1189475" y="3564161"/>
            <a:chExt cx="2031212" cy="1033143"/>
          </a:xfrm>
        </p:grpSpPr>
        <p:sp>
          <p:nvSpPr>
            <p:cNvPr id="830" name="Google Shape;830;p29"/>
            <p:cNvSpPr/>
            <p:nvPr/>
          </p:nvSpPr>
          <p:spPr>
            <a:xfrm>
              <a:off x="1354391" y="3564161"/>
              <a:ext cx="1708613" cy="1031717"/>
            </a:xfrm>
            <a:custGeom>
              <a:avLst/>
              <a:gdLst/>
              <a:ahLst/>
              <a:cxnLst/>
              <a:rect l="l" t="t" r="r" b="b"/>
              <a:pathLst>
                <a:path w="35899" h="21677" extrusionOk="0">
                  <a:moveTo>
                    <a:pt x="18072" y="0"/>
                  </a:moveTo>
                  <a:cubicBezTo>
                    <a:pt x="14901" y="0"/>
                    <a:pt x="14003" y="3983"/>
                    <a:pt x="10457" y="5354"/>
                  </a:cubicBezTo>
                  <a:cubicBezTo>
                    <a:pt x="5897" y="7087"/>
                    <a:pt x="7600" y="13105"/>
                    <a:pt x="3800" y="15597"/>
                  </a:cubicBezTo>
                  <a:cubicBezTo>
                    <a:pt x="1" y="18120"/>
                    <a:pt x="365" y="21646"/>
                    <a:pt x="365" y="21646"/>
                  </a:cubicBezTo>
                  <a:lnTo>
                    <a:pt x="365" y="21676"/>
                  </a:lnTo>
                  <a:lnTo>
                    <a:pt x="35898" y="21676"/>
                  </a:lnTo>
                  <a:cubicBezTo>
                    <a:pt x="35898" y="21676"/>
                    <a:pt x="35321" y="14989"/>
                    <a:pt x="30761" y="11798"/>
                  </a:cubicBezTo>
                  <a:cubicBezTo>
                    <a:pt x="26202" y="8606"/>
                    <a:pt x="27722" y="4746"/>
                    <a:pt x="21460" y="1129"/>
                  </a:cubicBezTo>
                  <a:cubicBezTo>
                    <a:pt x="20069" y="325"/>
                    <a:pt x="18978" y="0"/>
                    <a:pt x="18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9"/>
            <p:cNvSpPr/>
            <p:nvPr/>
          </p:nvSpPr>
          <p:spPr>
            <a:xfrm>
              <a:off x="2216617" y="3633791"/>
              <a:ext cx="33317" cy="963513"/>
            </a:xfrm>
            <a:custGeom>
              <a:avLst/>
              <a:gdLst/>
              <a:ahLst/>
              <a:cxnLst/>
              <a:rect l="l" t="t" r="r" b="b"/>
              <a:pathLst>
                <a:path w="700" h="20244" fill="none" extrusionOk="0">
                  <a:moveTo>
                    <a:pt x="700" y="0"/>
                  </a:moveTo>
                  <a:lnTo>
                    <a:pt x="1" y="2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9"/>
            <p:cNvSpPr/>
            <p:nvPr/>
          </p:nvSpPr>
          <p:spPr>
            <a:xfrm>
              <a:off x="2232513" y="3791471"/>
              <a:ext cx="215605" cy="358819"/>
            </a:xfrm>
            <a:custGeom>
              <a:avLst/>
              <a:gdLst/>
              <a:ahLst/>
              <a:cxnLst/>
              <a:rect l="l" t="t" r="r" b="b"/>
              <a:pathLst>
                <a:path w="4530" h="7539" fill="none" extrusionOk="0">
                  <a:moveTo>
                    <a:pt x="4530" y="0"/>
                  </a:moveTo>
                  <a:lnTo>
                    <a:pt x="1" y="753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29"/>
            <p:cNvSpPr/>
            <p:nvPr/>
          </p:nvSpPr>
          <p:spPr>
            <a:xfrm>
              <a:off x="1849185" y="3849345"/>
              <a:ext cx="376143" cy="502032"/>
            </a:xfrm>
            <a:custGeom>
              <a:avLst/>
              <a:gdLst/>
              <a:ahLst/>
              <a:cxnLst/>
              <a:rect l="l" t="t" r="r" b="b"/>
              <a:pathLst>
                <a:path w="7903" h="10548" fill="none" extrusionOk="0">
                  <a:moveTo>
                    <a:pt x="0" y="0"/>
                  </a:moveTo>
                  <a:lnTo>
                    <a:pt x="7903" y="105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29"/>
            <p:cNvSpPr/>
            <p:nvPr/>
          </p:nvSpPr>
          <p:spPr>
            <a:xfrm>
              <a:off x="2607227" y="4150235"/>
              <a:ext cx="111420" cy="444204"/>
            </a:xfrm>
            <a:custGeom>
              <a:avLst/>
              <a:gdLst/>
              <a:ahLst/>
              <a:cxnLst/>
              <a:rect l="l" t="t" r="r" b="b"/>
              <a:pathLst>
                <a:path w="2341" h="9333" fill="none" extrusionOk="0">
                  <a:moveTo>
                    <a:pt x="2341" y="1"/>
                  </a:moveTo>
                  <a:lnTo>
                    <a:pt x="0" y="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29"/>
            <p:cNvSpPr/>
            <p:nvPr/>
          </p:nvSpPr>
          <p:spPr>
            <a:xfrm>
              <a:off x="2672336" y="4238474"/>
              <a:ext cx="114323" cy="96999"/>
            </a:xfrm>
            <a:custGeom>
              <a:avLst/>
              <a:gdLst/>
              <a:ahLst/>
              <a:cxnLst/>
              <a:rect l="l" t="t" r="r" b="b"/>
              <a:pathLst>
                <a:path w="2402" h="2038" fill="none" extrusionOk="0">
                  <a:moveTo>
                    <a:pt x="2401" y="1"/>
                  </a:moveTo>
                  <a:lnTo>
                    <a:pt x="0" y="203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29"/>
            <p:cNvSpPr/>
            <p:nvPr/>
          </p:nvSpPr>
          <p:spPr>
            <a:xfrm>
              <a:off x="2505945" y="4106829"/>
              <a:ext cx="136027" cy="355963"/>
            </a:xfrm>
            <a:custGeom>
              <a:avLst/>
              <a:gdLst/>
              <a:ahLst/>
              <a:cxnLst/>
              <a:rect l="l" t="t" r="r" b="b"/>
              <a:pathLst>
                <a:path w="2858" h="7479" fill="none" extrusionOk="0">
                  <a:moveTo>
                    <a:pt x="1" y="1"/>
                  </a:moveTo>
                  <a:lnTo>
                    <a:pt x="2858" y="74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29"/>
            <p:cNvSpPr/>
            <p:nvPr/>
          </p:nvSpPr>
          <p:spPr>
            <a:xfrm>
              <a:off x="1656760" y="4312245"/>
              <a:ext cx="76723" cy="279287"/>
            </a:xfrm>
            <a:custGeom>
              <a:avLst/>
              <a:gdLst/>
              <a:ahLst/>
              <a:cxnLst/>
              <a:rect l="l" t="t" r="r" b="b"/>
              <a:pathLst>
                <a:path w="1612" h="5868" fill="none" extrusionOk="0">
                  <a:moveTo>
                    <a:pt x="0" y="1"/>
                  </a:moveTo>
                  <a:lnTo>
                    <a:pt x="1611" y="586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29"/>
            <p:cNvSpPr/>
            <p:nvPr/>
          </p:nvSpPr>
          <p:spPr>
            <a:xfrm>
              <a:off x="1695835" y="4180600"/>
              <a:ext cx="89717" cy="282191"/>
            </a:xfrm>
            <a:custGeom>
              <a:avLst/>
              <a:gdLst/>
              <a:ahLst/>
              <a:cxnLst/>
              <a:rect l="l" t="t" r="r" b="b"/>
              <a:pathLst>
                <a:path w="1885" h="5929" fill="none" extrusionOk="0">
                  <a:moveTo>
                    <a:pt x="1885" y="1"/>
                  </a:moveTo>
                  <a:lnTo>
                    <a:pt x="0" y="592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29"/>
            <p:cNvSpPr/>
            <p:nvPr/>
          </p:nvSpPr>
          <p:spPr>
            <a:xfrm>
              <a:off x="1189475" y="4594383"/>
              <a:ext cx="2031212" cy="48"/>
            </a:xfrm>
            <a:custGeom>
              <a:avLst/>
              <a:gdLst/>
              <a:ahLst/>
              <a:cxnLst/>
              <a:rect l="l" t="t" r="r" b="b"/>
              <a:pathLst>
                <a:path w="42677" h="1" fill="none" extrusionOk="0">
                  <a:moveTo>
                    <a:pt x="1" y="0"/>
                  </a:moveTo>
                  <a:lnTo>
                    <a:pt x="42676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0" name="Google Shape;840;p29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9"/>
          <p:cNvSpPr/>
          <p:nvPr/>
        </p:nvSpPr>
        <p:spPr>
          <a:xfrm>
            <a:off x="8574601" y="1409700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8"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31"/>
          <p:cNvGrpSpPr/>
          <p:nvPr/>
        </p:nvGrpSpPr>
        <p:grpSpPr>
          <a:xfrm flipH="1">
            <a:off x="5029440" y="926043"/>
            <a:ext cx="1586998" cy="3673373"/>
            <a:chOff x="253450" y="920693"/>
            <a:chExt cx="1586998" cy="3673373"/>
          </a:xfrm>
        </p:grpSpPr>
        <p:sp>
          <p:nvSpPr>
            <p:cNvPr id="851" name="Google Shape;851;p31"/>
            <p:cNvSpPr/>
            <p:nvPr/>
          </p:nvSpPr>
          <p:spPr>
            <a:xfrm>
              <a:off x="589160" y="3059729"/>
              <a:ext cx="0" cy="113820"/>
            </a:xfrm>
            <a:custGeom>
              <a:avLst/>
              <a:gdLst/>
              <a:ahLst/>
              <a:cxnLst/>
              <a:rect l="l" t="t" r="r" b="b"/>
              <a:pathLst>
                <a:path h="1247" fill="none" extrusionOk="0">
                  <a:moveTo>
                    <a:pt x="0" y="0"/>
                  </a:moveTo>
                  <a:lnTo>
                    <a:pt x="0" y="1247"/>
                  </a:lnTo>
                </a:path>
              </a:pathLst>
            </a:custGeom>
            <a:noFill/>
            <a:ln w="6850" cap="flat" cmpd="sng">
              <a:solidFill>
                <a:srgbClr val="C76C1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1"/>
            <p:cNvSpPr/>
            <p:nvPr/>
          </p:nvSpPr>
          <p:spPr>
            <a:xfrm>
              <a:off x="622384" y="2646343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noFill/>
            <a:ln w="6850" cap="flat" cmpd="sng">
              <a:solidFill>
                <a:srgbClr val="C76C1F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1"/>
            <p:cNvSpPr/>
            <p:nvPr/>
          </p:nvSpPr>
          <p:spPr>
            <a:xfrm>
              <a:off x="253450" y="920693"/>
              <a:ext cx="1586998" cy="2782792"/>
            </a:xfrm>
            <a:custGeom>
              <a:avLst/>
              <a:gdLst/>
              <a:ahLst/>
              <a:cxnLst/>
              <a:rect l="l" t="t" r="r" b="b"/>
              <a:pathLst>
                <a:path w="17387" h="30488" extrusionOk="0">
                  <a:moveTo>
                    <a:pt x="8693" y="1"/>
                  </a:moveTo>
                  <a:cubicBezTo>
                    <a:pt x="6110" y="548"/>
                    <a:pt x="5380" y="5532"/>
                    <a:pt x="5228" y="7022"/>
                  </a:cubicBezTo>
                  <a:cubicBezTo>
                    <a:pt x="5198" y="7295"/>
                    <a:pt x="5107" y="7539"/>
                    <a:pt x="4955" y="7782"/>
                  </a:cubicBezTo>
                  <a:cubicBezTo>
                    <a:pt x="2584" y="11399"/>
                    <a:pt x="2584" y="15715"/>
                    <a:pt x="2797" y="17964"/>
                  </a:cubicBezTo>
                  <a:cubicBezTo>
                    <a:pt x="2888" y="18937"/>
                    <a:pt x="2797" y="19910"/>
                    <a:pt x="2493" y="20852"/>
                  </a:cubicBezTo>
                  <a:cubicBezTo>
                    <a:pt x="0" y="28724"/>
                    <a:pt x="5836" y="30487"/>
                    <a:pt x="8693" y="30487"/>
                  </a:cubicBezTo>
                  <a:cubicBezTo>
                    <a:pt x="11550" y="30487"/>
                    <a:pt x="17386" y="28664"/>
                    <a:pt x="14894" y="20852"/>
                  </a:cubicBezTo>
                  <a:cubicBezTo>
                    <a:pt x="14560" y="19940"/>
                    <a:pt x="14499" y="18937"/>
                    <a:pt x="14560" y="17964"/>
                  </a:cubicBezTo>
                  <a:cubicBezTo>
                    <a:pt x="14772" y="15715"/>
                    <a:pt x="14772" y="11338"/>
                    <a:pt x="12402" y="7782"/>
                  </a:cubicBezTo>
                  <a:cubicBezTo>
                    <a:pt x="12250" y="7539"/>
                    <a:pt x="12158" y="7295"/>
                    <a:pt x="12158" y="7022"/>
                  </a:cubicBezTo>
                  <a:cubicBezTo>
                    <a:pt x="12006" y="5532"/>
                    <a:pt x="11277" y="548"/>
                    <a:pt x="86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1"/>
            <p:cNvSpPr/>
            <p:nvPr/>
          </p:nvSpPr>
          <p:spPr>
            <a:xfrm>
              <a:off x="1046905" y="1453375"/>
              <a:ext cx="91" cy="3140681"/>
            </a:xfrm>
            <a:custGeom>
              <a:avLst/>
              <a:gdLst/>
              <a:ahLst/>
              <a:cxnLst/>
              <a:rect l="l" t="t" r="r" b="b"/>
              <a:pathLst>
                <a:path w="1" h="34409" fill="none" extrusionOk="0">
                  <a:moveTo>
                    <a:pt x="0" y="0"/>
                  </a:moveTo>
                  <a:lnTo>
                    <a:pt x="0" y="3440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1"/>
            <p:cNvSpPr/>
            <p:nvPr/>
          </p:nvSpPr>
          <p:spPr>
            <a:xfrm>
              <a:off x="578025" y="4593975"/>
              <a:ext cx="954463" cy="91"/>
            </a:xfrm>
            <a:custGeom>
              <a:avLst/>
              <a:gdLst/>
              <a:ahLst/>
              <a:cxnLst/>
              <a:rect l="l" t="t" r="r" b="b"/>
              <a:pathLst>
                <a:path w="10457" h="1" fill="none" extrusionOk="0">
                  <a:moveTo>
                    <a:pt x="0" y="0"/>
                  </a:moveTo>
                  <a:lnTo>
                    <a:pt x="10457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1"/>
            <p:cNvSpPr/>
            <p:nvPr/>
          </p:nvSpPr>
          <p:spPr>
            <a:xfrm>
              <a:off x="1046905" y="1844581"/>
              <a:ext cx="163747" cy="557690"/>
            </a:xfrm>
            <a:custGeom>
              <a:avLst/>
              <a:gdLst/>
              <a:ahLst/>
              <a:cxnLst/>
              <a:rect l="l" t="t" r="r" b="b"/>
              <a:pathLst>
                <a:path w="1794" h="6110" fill="none" extrusionOk="0">
                  <a:moveTo>
                    <a:pt x="1794" y="0"/>
                  </a:moveTo>
                  <a:lnTo>
                    <a:pt x="0" y="611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1"/>
            <p:cNvSpPr/>
            <p:nvPr/>
          </p:nvSpPr>
          <p:spPr>
            <a:xfrm>
              <a:off x="716763" y="2402182"/>
              <a:ext cx="330233" cy="713132"/>
            </a:xfrm>
            <a:custGeom>
              <a:avLst/>
              <a:gdLst/>
              <a:ahLst/>
              <a:cxnLst/>
              <a:rect l="l" t="t" r="r" b="b"/>
              <a:pathLst>
                <a:path w="3618" h="7813" fill="none" extrusionOk="0">
                  <a:moveTo>
                    <a:pt x="0" y="1"/>
                  </a:moveTo>
                  <a:lnTo>
                    <a:pt x="3617" y="781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1"/>
            <p:cNvSpPr/>
            <p:nvPr/>
          </p:nvSpPr>
          <p:spPr>
            <a:xfrm>
              <a:off x="1046905" y="3115224"/>
              <a:ext cx="277476" cy="413476"/>
            </a:xfrm>
            <a:custGeom>
              <a:avLst/>
              <a:gdLst/>
              <a:ahLst/>
              <a:cxnLst/>
              <a:rect l="l" t="t" r="r" b="b"/>
              <a:pathLst>
                <a:path w="3040" h="4530" fill="none" extrusionOk="0">
                  <a:moveTo>
                    <a:pt x="3040" y="0"/>
                  </a:moveTo>
                  <a:lnTo>
                    <a:pt x="0" y="452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1"/>
            <p:cNvSpPr/>
            <p:nvPr/>
          </p:nvSpPr>
          <p:spPr>
            <a:xfrm>
              <a:off x="1263319" y="2402182"/>
              <a:ext cx="91" cy="119388"/>
            </a:xfrm>
            <a:custGeom>
              <a:avLst/>
              <a:gdLst/>
              <a:ahLst/>
              <a:cxnLst/>
              <a:rect l="l" t="t" r="r" b="b"/>
              <a:pathLst>
                <a:path w="1" h="1308" fill="none" extrusionOk="0">
                  <a:moveTo>
                    <a:pt x="0" y="1"/>
                  </a:moveTo>
                  <a:lnTo>
                    <a:pt x="0" y="130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1"/>
            <p:cNvSpPr/>
            <p:nvPr/>
          </p:nvSpPr>
          <p:spPr>
            <a:xfrm>
              <a:off x="1426975" y="2815568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1"/>
            <p:cNvSpPr/>
            <p:nvPr/>
          </p:nvSpPr>
          <p:spPr>
            <a:xfrm>
              <a:off x="1382615" y="2066471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1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1"/>
            <p:cNvSpPr/>
            <p:nvPr/>
          </p:nvSpPr>
          <p:spPr>
            <a:xfrm>
              <a:off x="1210561" y="1594852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1"/>
            <p:cNvSpPr/>
            <p:nvPr/>
          </p:nvSpPr>
          <p:spPr>
            <a:xfrm>
              <a:off x="672312" y="1877805"/>
              <a:ext cx="91" cy="113911"/>
            </a:xfrm>
            <a:custGeom>
              <a:avLst/>
              <a:gdLst/>
              <a:ahLst/>
              <a:cxnLst/>
              <a:rect l="l" t="t" r="r" b="b"/>
              <a:pathLst>
                <a:path w="1" h="1248" fill="none" extrusionOk="0">
                  <a:moveTo>
                    <a:pt x="1" y="1"/>
                  </a:moveTo>
                  <a:lnTo>
                    <a:pt x="1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1"/>
            <p:cNvSpPr/>
            <p:nvPr/>
          </p:nvSpPr>
          <p:spPr>
            <a:xfrm>
              <a:off x="913735" y="1708581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1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1"/>
            <p:cNvSpPr/>
            <p:nvPr/>
          </p:nvSpPr>
          <p:spPr>
            <a:xfrm>
              <a:off x="913735" y="2402182"/>
              <a:ext cx="91" cy="119388"/>
            </a:xfrm>
            <a:custGeom>
              <a:avLst/>
              <a:gdLst/>
              <a:ahLst/>
              <a:cxnLst/>
              <a:rect l="l" t="t" r="r" b="b"/>
              <a:pathLst>
                <a:path w="1" h="1308" fill="none" extrusionOk="0">
                  <a:moveTo>
                    <a:pt x="0" y="1"/>
                  </a:moveTo>
                  <a:lnTo>
                    <a:pt x="0" y="130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1"/>
            <p:cNvSpPr/>
            <p:nvPr/>
          </p:nvSpPr>
          <p:spPr>
            <a:xfrm>
              <a:off x="758384" y="2815568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1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1"/>
            <p:cNvSpPr/>
            <p:nvPr/>
          </p:nvSpPr>
          <p:spPr>
            <a:xfrm>
              <a:off x="844365" y="2066471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1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1"/>
            <p:cNvSpPr/>
            <p:nvPr/>
          </p:nvSpPr>
          <p:spPr>
            <a:xfrm>
              <a:off x="1088527" y="1095485"/>
              <a:ext cx="91" cy="116649"/>
            </a:xfrm>
            <a:custGeom>
              <a:avLst/>
              <a:gdLst/>
              <a:ahLst/>
              <a:cxnLst/>
              <a:rect l="l" t="t" r="r" b="b"/>
              <a:pathLst>
                <a:path w="1" h="1278" fill="none" extrusionOk="0">
                  <a:moveTo>
                    <a:pt x="0" y="0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1"/>
            <p:cNvSpPr/>
            <p:nvPr/>
          </p:nvSpPr>
          <p:spPr>
            <a:xfrm>
              <a:off x="1468596" y="3217909"/>
              <a:ext cx="91" cy="116558"/>
            </a:xfrm>
            <a:custGeom>
              <a:avLst/>
              <a:gdLst/>
              <a:ahLst/>
              <a:cxnLst/>
              <a:rect l="l" t="t" r="r" b="b"/>
              <a:pathLst>
                <a:path w="1" h="1277" fill="none" extrusionOk="0">
                  <a:moveTo>
                    <a:pt x="0" y="0"/>
                  </a:moveTo>
                  <a:lnTo>
                    <a:pt x="0" y="127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1"/>
            <p:cNvSpPr/>
            <p:nvPr/>
          </p:nvSpPr>
          <p:spPr>
            <a:xfrm>
              <a:off x="1263319" y="3375998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1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1"/>
            <p:cNvSpPr/>
            <p:nvPr/>
          </p:nvSpPr>
          <p:spPr>
            <a:xfrm>
              <a:off x="1235571" y="2701839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0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1"/>
            <p:cNvSpPr/>
            <p:nvPr/>
          </p:nvSpPr>
          <p:spPr>
            <a:xfrm>
              <a:off x="788870" y="3159584"/>
              <a:ext cx="91" cy="113820"/>
            </a:xfrm>
            <a:custGeom>
              <a:avLst/>
              <a:gdLst/>
              <a:ahLst/>
              <a:cxnLst/>
              <a:rect l="l" t="t" r="r" b="b"/>
              <a:pathLst>
                <a:path w="1" h="1247" fill="none" extrusionOk="0">
                  <a:moveTo>
                    <a:pt x="0" y="1"/>
                  </a:moveTo>
                  <a:lnTo>
                    <a:pt x="0" y="124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3" name="Google Shape;873;p31"/>
          <p:cNvSpPr/>
          <p:nvPr/>
        </p:nvSpPr>
        <p:spPr>
          <a:xfrm flipH="1">
            <a:off x="4408050" y="979565"/>
            <a:ext cx="693690" cy="199253"/>
          </a:xfrm>
          <a:custGeom>
            <a:avLst/>
            <a:gdLst/>
            <a:ahLst/>
            <a:cxnLst/>
            <a:rect l="l" t="t" r="r" b="b"/>
            <a:pathLst>
              <a:path w="7600" h="2183" extrusionOk="0">
                <a:moveTo>
                  <a:pt x="2020" y="1"/>
                </a:moveTo>
                <a:cubicBezTo>
                  <a:pt x="678" y="1"/>
                  <a:pt x="1" y="1210"/>
                  <a:pt x="1" y="1210"/>
                </a:cubicBezTo>
                <a:cubicBezTo>
                  <a:pt x="610" y="891"/>
                  <a:pt x="1139" y="768"/>
                  <a:pt x="1592" y="768"/>
                </a:cubicBezTo>
                <a:cubicBezTo>
                  <a:pt x="3129" y="768"/>
                  <a:pt x="3800" y="2182"/>
                  <a:pt x="3800" y="2182"/>
                </a:cubicBezTo>
                <a:cubicBezTo>
                  <a:pt x="3800" y="2182"/>
                  <a:pt x="4456" y="781"/>
                  <a:pt x="6006" y="781"/>
                </a:cubicBezTo>
                <a:cubicBezTo>
                  <a:pt x="6459" y="781"/>
                  <a:pt x="6988" y="900"/>
                  <a:pt x="7600" y="1210"/>
                </a:cubicBezTo>
                <a:cubicBezTo>
                  <a:pt x="7600" y="1210"/>
                  <a:pt x="6907" y="1"/>
                  <a:pt x="5568" y="1"/>
                </a:cubicBezTo>
                <a:cubicBezTo>
                  <a:pt x="5068" y="1"/>
                  <a:pt x="4478" y="169"/>
                  <a:pt x="3800" y="632"/>
                </a:cubicBezTo>
                <a:cubicBezTo>
                  <a:pt x="3114" y="169"/>
                  <a:pt x="2521" y="1"/>
                  <a:pt x="202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31"/>
          <p:cNvSpPr/>
          <p:nvPr/>
        </p:nvSpPr>
        <p:spPr>
          <a:xfrm flipH="1">
            <a:off x="6678511" y="4599292"/>
            <a:ext cx="390207" cy="102"/>
          </a:xfrm>
          <a:custGeom>
            <a:avLst/>
            <a:gdLst/>
            <a:ahLst/>
            <a:cxnLst/>
            <a:rect l="l" t="t" r="r" b="b"/>
            <a:pathLst>
              <a:path w="3831" h="1" fill="none" extrusionOk="0">
                <a:moveTo>
                  <a:pt x="1" y="0"/>
                </a:moveTo>
                <a:lnTo>
                  <a:pt x="3830" y="0"/>
                </a:lnTo>
              </a:path>
            </a:pathLst>
          </a:custGeom>
          <a:solidFill>
            <a:schemeClr val="dk1"/>
          </a:solidFill>
          <a:ln w="5325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31"/>
          <p:cNvSpPr/>
          <p:nvPr/>
        </p:nvSpPr>
        <p:spPr>
          <a:xfrm flipH="1">
            <a:off x="6229637" y="4599292"/>
            <a:ext cx="2049628" cy="102"/>
          </a:xfrm>
          <a:custGeom>
            <a:avLst/>
            <a:gdLst/>
            <a:ahLst/>
            <a:cxnLst/>
            <a:rect l="l" t="t" r="r" b="b"/>
            <a:pathLst>
              <a:path w="20123" h="1" fill="none" extrusionOk="0">
                <a:moveTo>
                  <a:pt x="1" y="0"/>
                </a:moveTo>
                <a:lnTo>
                  <a:pt x="20123" y="0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31"/>
          <p:cNvSpPr/>
          <p:nvPr/>
        </p:nvSpPr>
        <p:spPr>
          <a:xfrm flipH="1">
            <a:off x="8071685" y="4599292"/>
            <a:ext cx="390207" cy="102"/>
          </a:xfrm>
          <a:custGeom>
            <a:avLst/>
            <a:gdLst/>
            <a:ahLst/>
            <a:cxnLst/>
            <a:rect l="l" t="t" r="r" b="b"/>
            <a:pathLst>
              <a:path w="3831" h="1" fill="none" extrusionOk="0">
                <a:moveTo>
                  <a:pt x="0" y="0"/>
                </a:moveTo>
                <a:lnTo>
                  <a:pt x="3830" y="0"/>
                </a:lnTo>
              </a:path>
            </a:pathLst>
          </a:custGeom>
          <a:solidFill>
            <a:schemeClr val="dk1"/>
          </a:solidFill>
          <a:ln w="5325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7" name="Google Shape;877;p31"/>
          <p:cNvGrpSpPr/>
          <p:nvPr/>
        </p:nvGrpSpPr>
        <p:grpSpPr>
          <a:xfrm flipH="1">
            <a:off x="6093355" y="1625511"/>
            <a:ext cx="2718409" cy="2973925"/>
            <a:chOff x="-1944600" y="1625511"/>
            <a:chExt cx="2718409" cy="2973925"/>
          </a:xfrm>
        </p:grpSpPr>
        <p:sp>
          <p:nvSpPr>
            <p:cNvPr id="878" name="Google Shape;878;p31"/>
            <p:cNvSpPr/>
            <p:nvPr/>
          </p:nvSpPr>
          <p:spPr>
            <a:xfrm>
              <a:off x="-768072" y="2229211"/>
              <a:ext cx="1541881" cy="1392494"/>
            </a:xfrm>
            <a:custGeom>
              <a:avLst/>
              <a:gdLst/>
              <a:ahLst/>
              <a:cxnLst/>
              <a:rect l="l" t="t" r="r" b="b"/>
              <a:pathLst>
                <a:path w="15138" h="13671" extrusionOk="0">
                  <a:moveTo>
                    <a:pt x="7586" y="0"/>
                  </a:moveTo>
                  <a:cubicBezTo>
                    <a:pt x="7009" y="0"/>
                    <a:pt x="6422" y="74"/>
                    <a:pt x="5836" y="229"/>
                  </a:cubicBezTo>
                  <a:cubicBezTo>
                    <a:pt x="2189" y="1172"/>
                    <a:pt x="0" y="4910"/>
                    <a:pt x="942" y="8558"/>
                  </a:cubicBezTo>
                  <a:cubicBezTo>
                    <a:pt x="1737" y="11632"/>
                    <a:pt x="4518" y="13670"/>
                    <a:pt x="7556" y="13670"/>
                  </a:cubicBezTo>
                  <a:cubicBezTo>
                    <a:pt x="8123" y="13670"/>
                    <a:pt x="8698" y="13599"/>
                    <a:pt x="9271" y="13451"/>
                  </a:cubicBezTo>
                  <a:cubicBezTo>
                    <a:pt x="12918" y="12509"/>
                    <a:pt x="15137" y="8770"/>
                    <a:pt x="14195" y="5123"/>
                  </a:cubicBezTo>
                  <a:cubicBezTo>
                    <a:pt x="13377" y="2057"/>
                    <a:pt x="10627" y="0"/>
                    <a:pt x="75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1"/>
            <p:cNvSpPr/>
            <p:nvPr/>
          </p:nvSpPr>
          <p:spPr>
            <a:xfrm>
              <a:off x="2767" y="3029593"/>
              <a:ext cx="102" cy="1569828"/>
            </a:xfrm>
            <a:custGeom>
              <a:avLst/>
              <a:gdLst/>
              <a:ahLst/>
              <a:cxnLst/>
              <a:rect l="l" t="t" r="r" b="b"/>
              <a:pathLst>
                <a:path w="1" h="15412" fill="none" extrusionOk="0">
                  <a:moveTo>
                    <a:pt x="1" y="1"/>
                  </a:moveTo>
                  <a:lnTo>
                    <a:pt x="1" y="1541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1"/>
            <p:cNvSpPr/>
            <p:nvPr/>
          </p:nvSpPr>
          <p:spPr>
            <a:xfrm>
              <a:off x="-241787" y="2518786"/>
              <a:ext cx="6315" cy="83727"/>
            </a:xfrm>
            <a:custGeom>
              <a:avLst/>
              <a:gdLst/>
              <a:ahLst/>
              <a:cxnLst/>
              <a:rect l="l" t="t" r="r" b="b"/>
              <a:pathLst>
                <a:path w="62" h="822" fill="none" extrusionOk="0">
                  <a:moveTo>
                    <a:pt x="0" y="0"/>
                  </a:moveTo>
                  <a:lnTo>
                    <a:pt x="61" y="82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1"/>
            <p:cNvSpPr/>
            <p:nvPr/>
          </p:nvSpPr>
          <p:spPr>
            <a:xfrm>
              <a:off x="117354" y="2642643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1"/>
            <p:cNvSpPr/>
            <p:nvPr/>
          </p:nvSpPr>
          <p:spPr>
            <a:xfrm>
              <a:off x="284498" y="2562075"/>
              <a:ext cx="102" cy="80671"/>
            </a:xfrm>
            <a:custGeom>
              <a:avLst/>
              <a:gdLst/>
              <a:ahLst/>
              <a:cxnLst/>
              <a:rect l="l" t="t" r="r" b="b"/>
              <a:pathLst>
                <a:path w="1" h="792" fill="none" extrusionOk="0">
                  <a:moveTo>
                    <a:pt x="1" y="1"/>
                  </a:moveTo>
                  <a:lnTo>
                    <a:pt x="1" y="79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1"/>
            <p:cNvSpPr/>
            <p:nvPr/>
          </p:nvSpPr>
          <p:spPr>
            <a:xfrm>
              <a:off x="-152053" y="2797362"/>
              <a:ext cx="102" cy="86884"/>
            </a:xfrm>
            <a:custGeom>
              <a:avLst/>
              <a:gdLst/>
              <a:ahLst/>
              <a:cxnLst/>
              <a:rect l="l" t="t" r="r" b="b"/>
              <a:pathLst>
                <a:path w="1" h="853" fill="none" extrusionOk="0">
                  <a:moveTo>
                    <a:pt x="1" y="1"/>
                  </a:moveTo>
                  <a:lnTo>
                    <a:pt x="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1"/>
            <p:cNvSpPr/>
            <p:nvPr/>
          </p:nvSpPr>
          <p:spPr>
            <a:xfrm>
              <a:off x="-353217" y="2967665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0" y="1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1"/>
            <p:cNvSpPr/>
            <p:nvPr/>
          </p:nvSpPr>
          <p:spPr>
            <a:xfrm>
              <a:off x="185393" y="3137968"/>
              <a:ext cx="3259" cy="86783"/>
            </a:xfrm>
            <a:custGeom>
              <a:avLst/>
              <a:gdLst/>
              <a:ahLst/>
              <a:cxnLst/>
              <a:rect l="l" t="t" r="r" b="b"/>
              <a:pathLst>
                <a:path w="32" h="852" fill="none" extrusionOk="0">
                  <a:moveTo>
                    <a:pt x="1" y="0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1"/>
            <p:cNvSpPr/>
            <p:nvPr/>
          </p:nvSpPr>
          <p:spPr>
            <a:xfrm>
              <a:off x="346426" y="2862448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1" y="0"/>
                  </a:moveTo>
                  <a:lnTo>
                    <a:pt x="3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1"/>
            <p:cNvSpPr/>
            <p:nvPr/>
          </p:nvSpPr>
          <p:spPr>
            <a:xfrm>
              <a:off x="-226305" y="3246342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1"/>
            <p:cNvSpPr/>
            <p:nvPr/>
          </p:nvSpPr>
          <p:spPr>
            <a:xfrm>
              <a:off x="2767" y="3029593"/>
              <a:ext cx="102" cy="1569828"/>
            </a:xfrm>
            <a:custGeom>
              <a:avLst/>
              <a:gdLst/>
              <a:ahLst/>
              <a:cxnLst/>
              <a:rect l="l" t="t" r="r" b="b"/>
              <a:pathLst>
                <a:path w="1" h="15412" fill="none" extrusionOk="0">
                  <a:moveTo>
                    <a:pt x="1" y="1"/>
                  </a:moveTo>
                  <a:lnTo>
                    <a:pt x="1" y="1541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1"/>
            <p:cNvSpPr/>
            <p:nvPr/>
          </p:nvSpPr>
          <p:spPr>
            <a:xfrm>
              <a:off x="-241787" y="2518786"/>
              <a:ext cx="6315" cy="83727"/>
            </a:xfrm>
            <a:custGeom>
              <a:avLst/>
              <a:gdLst/>
              <a:ahLst/>
              <a:cxnLst/>
              <a:rect l="l" t="t" r="r" b="b"/>
              <a:pathLst>
                <a:path w="62" h="822" fill="none" extrusionOk="0">
                  <a:moveTo>
                    <a:pt x="0" y="0"/>
                  </a:moveTo>
                  <a:lnTo>
                    <a:pt x="61" y="82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1"/>
            <p:cNvSpPr/>
            <p:nvPr/>
          </p:nvSpPr>
          <p:spPr>
            <a:xfrm>
              <a:off x="117354" y="2642643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1"/>
            <p:cNvSpPr/>
            <p:nvPr/>
          </p:nvSpPr>
          <p:spPr>
            <a:xfrm>
              <a:off x="284498" y="2562075"/>
              <a:ext cx="102" cy="80671"/>
            </a:xfrm>
            <a:custGeom>
              <a:avLst/>
              <a:gdLst/>
              <a:ahLst/>
              <a:cxnLst/>
              <a:rect l="l" t="t" r="r" b="b"/>
              <a:pathLst>
                <a:path w="1" h="792" fill="none" extrusionOk="0">
                  <a:moveTo>
                    <a:pt x="1" y="1"/>
                  </a:moveTo>
                  <a:lnTo>
                    <a:pt x="1" y="79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1"/>
            <p:cNvSpPr/>
            <p:nvPr/>
          </p:nvSpPr>
          <p:spPr>
            <a:xfrm>
              <a:off x="-152053" y="2797362"/>
              <a:ext cx="102" cy="86884"/>
            </a:xfrm>
            <a:custGeom>
              <a:avLst/>
              <a:gdLst/>
              <a:ahLst/>
              <a:cxnLst/>
              <a:rect l="l" t="t" r="r" b="b"/>
              <a:pathLst>
                <a:path w="1" h="853" fill="none" extrusionOk="0">
                  <a:moveTo>
                    <a:pt x="1" y="1"/>
                  </a:moveTo>
                  <a:lnTo>
                    <a:pt x="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1"/>
            <p:cNvSpPr/>
            <p:nvPr/>
          </p:nvSpPr>
          <p:spPr>
            <a:xfrm>
              <a:off x="-353217" y="2967665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0" y="1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1"/>
            <p:cNvSpPr/>
            <p:nvPr/>
          </p:nvSpPr>
          <p:spPr>
            <a:xfrm>
              <a:off x="185393" y="3137968"/>
              <a:ext cx="3259" cy="86783"/>
            </a:xfrm>
            <a:custGeom>
              <a:avLst/>
              <a:gdLst/>
              <a:ahLst/>
              <a:cxnLst/>
              <a:rect l="l" t="t" r="r" b="b"/>
              <a:pathLst>
                <a:path w="32" h="852" fill="none" extrusionOk="0">
                  <a:moveTo>
                    <a:pt x="1" y="0"/>
                  </a:moveTo>
                  <a:lnTo>
                    <a:pt x="31" y="852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1"/>
            <p:cNvSpPr/>
            <p:nvPr/>
          </p:nvSpPr>
          <p:spPr>
            <a:xfrm>
              <a:off x="346426" y="2862448"/>
              <a:ext cx="3158" cy="86783"/>
            </a:xfrm>
            <a:custGeom>
              <a:avLst/>
              <a:gdLst/>
              <a:ahLst/>
              <a:cxnLst/>
              <a:rect l="l" t="t" r="r" b="b"/>
              <a:pathLst>
                <a:path w="31" h="852" fill="none" extrusionOk="0">
                  <a:moveTo>
                    <a:pt x="1" y="0"/>
                  </a:moveTo>
                  <a:lnTo>
                    <a:pt x="3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1"/>
            <p:cNvSpPr/>
            <p:nvPr/>
          </p:nvSpPr>
          <p:spPr>
            <a:xfrm>
              <a:off x="-226305" y="3246342"/>
              <a:ext cx="6315" cy="86783"/>
            </a:xfrm>
            <a:custGeom>
              <a:avLst/>
              <a:gdLst/>
              <a:ahLst/>
              <a:cxnLst/>
              <a:rect l="l" t="t" r="r" b="b"/>
              <a:pathLst>
                <a:path w="62" h="852" fill="none" extrusionOk="0">
                  <a:moveTo>
                    <a:pt x="0" y="0"/>
                  </a:moveTo>
                  <a:lnTo>
                    <a:pt x="61" y="851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1"/>
            <p:cNvSpPr/>
            <p:nvPr/>
          </p:nvSpPr>
          <p:spPr>
            <a:xfrm>
              <a:off x="-1944600" y="1625511"/>
              <a:ext cx="1105330" cy="1006454"/>
            </a:xfrm>
            <a:custGeom>
              <a:avLst/>
              <a:gdLst/>
              <a:ahLst/>
              <a:cxnLst/>
              <a:rect l="l" t="t" r="r" b="b"/>
              <a:pathLst>
                <a:path w="10852" h="9881" extrusionOk="0">
                  <a:moveTo>
                    <a:pt x="5404" y="0"/>
                  </a:moveTo>
                  <a:cubicBezTo>
                    <a:pt x="3163" y="0"/>
                    <a:pt x="1154" y="1531"/>
                    <a:pt x="609" y="3816"/>
                  </a:cubicBezTo>
                  <a:cubicBezTo>
                    <a:pt x="1" y="6460"/>
                    <a:pt x="1642" y="9135"/>
                    <a:pt x="4287" y="9743"/>
                  </a:cubicBezTo>
                  <a:cubicBezTo>
                    <a:pt x="4672" y="9836"/>
                    <a:pt x="5058" y="9881"/>
                    <a:pt x="5439" y="9881"/>
                  </a:cubicBezTo>
                  <a:cubicBezTo>
                    <a:pt x="7668" y="9881"/>
                    <a:pt x="9699" y="8350"/>
                    <a:pt x="10244" y="6065"/>
                  </a:cubicBezTo>
                  <a:cubicBezTo>
                    <a:pt x="10852" y="3421"/>
                    <a:pt x="9211" y="776"/>
                    <a:pt x="6566" y="138"/>
                  </a:cubicBezTo>
                  <a:cubicBezTo>
                    <a:pt x="6176" y="45"/>
                    <a:pt x="5787" y="0"/>
                    <a:pt x="54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1"/>
            <p:cNvSpPr/>
            <p:nvPr/>
          </p:nvSpPr>
          <p:spPr>
            <a:xfrm>
              <a:off x="-1390407" y="2116252"/>
              <a:ext cx="102" cy="2483184"/>
            </a:xfrm>
            <a:custGeom>
              <a:avLst/>
              <a:gdLst/>
              <a:ahLst/>
              <a:cxnLst/>
              <a:rect l="l" t="t" r="r" b="b"/>
              <a:pathLst>
                <a:path w="1" h="24379" fill="none" extrusionOk="0">
                  <a:moveTo>
                    <a:pt x="1" y="1"/>
                  </a:moveTo>
                  <a:lnTo>
                    <a:pt x="1" y="243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1"/>
            <p:cNvSpPr/>
            <p:nvPr/>
          </p:nvSpPr>
          <p:spPr>
            <a:xfrm>
              <a:off x="-1563764" y="1834519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1"/>
            <p:cNvSpPr/>
            <p:nvPr/>
          </p:nvSpPr>
          <p:spPr>
            <a:xfrm>
              <a:off x="-1309941" y="1927412"/>
              <a:ext cx="3259" cy="58975"/>
            </a:xfrm>
            <a:custGeom>
              <a:avLst/>
              <a:gdLst/>
              <a:ahLst/>
              <a:cxnLst/>
              <a:rect l="l" t="t" r="r" b="b"/>
              <a:pathLst>
                <a:path w="32" h="579" fill="none" extrusionOk="0">
                  <a:moveTo>
                    <a:pt x="1" y="1"/>
                  </a:moveTo>
                  <a:lnTo>
                    <a:pt x="3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1"/>
            <p:cNvSpPr/>
            <p:nvPr/>
          </p:nvSpPr>
          <p:spPr>
            <a:xfrm>
              <a:off x="-1189141" y="1865484"/>
              <a:ext cx="3158" cy="62031"/>
            </a:xfrm>
            <a:custGeom>
              <a:avLst/>
              <a:gdLst/>
              <a:ahLst/>
              <a:cxnLst/>
              <a:rect l="l" t="t" r="r" b="b"/>
              <a:pathLst>
                <a:path w="31" h="609" fill="none" extrusionOk="0">
                  <a:moveTo>
                    <a:pt x="0" y="1"/>
                  </a:moveTo>
                  <a:lnTo>
                    <a:pt x="31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1"/>
            <p:cNvSpPr/>
            <p:nvPr/>
          </p:nvSpPr>
          <p:spPr>
            <a:xfrm>
              <a:off x="-1501836" y="2035786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1"/>
            <p:cNvSpPr/>
            <p:nvPr/>
          </p:nvSpPr>
          <p:spPr>
            <a:xfrm>
              <a:off x="-1644229" y="2159643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0"/>
                  </a:moveTo>
                  <a:lnTo>
                    <a:pt x="0" y="60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1"/>
            <p:cNvSpPr/>
            <p:nvPr/>
          </p:nvSpPr>
          <p:spPr>
            <a:xfrm>
              <a:off x="-1257282" y="228350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1"/>
            <p:cNvSpPr/>
            <p:nvPr/>
          </p:nvSpPr>
          <p:spPr>
            <a:xfrm>
              <a:off x="-1142695" y="2085288"/>
              <a:ext cx="102" cy="58975"/>
            </a:xfrm>
            <a:custGeom>
              <a:avLst/>
              <a:gdLst/>
              <a:ahLst/>
              <a:cxnLst/>
              <a:rect l="l" t="t" r="r" b="b"/>
              <a:pathLst>
                <a:path w="1" h="579" fill="none" extrusionOk="0">
                  <a:moveTo>
                    <a:pt x="0" y="1"/>
                  </a:moveTo>
                  <a:lnTo>
                    <a:pt x="0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1"/>
            <p:cNvSpPr/>
            <p:nvPr/>
          </p:nvSpPr>
          <p:spPr>
            <a:xfrm>
              <a:off x="-1551440" y="236091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1"/>
            <p:cNvSpPr/>
            <p:nvPr/>
          </p:nvSpPr>
          <p:spPr>
            <a:xfrm>
              <a:off x="-1563764" y="1834519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1"/>
            <p:cNvSpPr/>
            <p:nvPr/>
          </p:nvSpPr>
          <p:spPr>
            <a:xfrm>
              <a:off x="-1309941" y="1927412"/>
              <a:ext cx="3259" cy="58975"/>
            </a:xfrm>
            <a:custGeom>
              <a:avLst/>
              <a:gdLst/>
              <a:ahLst/>
              <a:cxnLst/>
              <a:rect l="l" t="t" r="r" b="b"/>
              <a:pathLst>
                <a:path w="32" h="579" fill="none" extrusionOk="0">
                  <a:moveTo>
                    <a:pt x="1" y="1"/>
                  </a:moveTo>
                  <a:lnTo>
                    <a:pt x="3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1"/>
            <p:cNvSpPr/>
            <p:nvPr/>
          </p:nvSpPr>
          <p:spPr>
            <a:xfrm>
              <a:off x="-1189141" y="1865484"/>
              <a:ext cx="3158" cy="62031"/>
            </a:xfrm>
            <a:custGeom>
              <a:avLst/>
              <a:gdLst/>
              <a:ahLst/>
              <a:cxnLst/>
              <a:rect l="l" t="t" r="r" b="b"/>
              <a:pathLst>
                <a:path w="31" h="609" fill="none" extrusionOk="0">
                  <a:moveTo>
                    <a:pt x="0" y="1"/>
                  </a:moveTo>
                  <a:lnTo>
                    <a:pt x="31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1"/>
            <p:cNvSpPr/>
            <p:nvPr/>
          </p:nvSpPr>
          <p:spPr>
            <a:xfrm>
              <a:off x="-1501836" y="2035786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1"/>
                  </a:moveTo>
                  <a:lnTo>
                    <a:pt x="0" y="609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1"/>
            <p:cNvSpPr/>
            <p:nvPr/>
          </p:nvSpPr>
          <p:spPr>
            <a:xfrm>
              <a:off x="-1644229" y="2159643"/>
              <a:ext cx="102" cy="62031"/>
            </a:xfrm>
            <a:custGeom>
              <a:avLst/>
              <a:gdLst/>
              <a:ahLst/>
              <a:cxnLst/>
              <a:rect l="l" t="t" r="r" b="b"/>
              <a:pathLst>
                <a:path w="1" h="609" fill="none" extrusionOk="0">
                  <a:moveTo>
                    <a:pt x="0" y="0"/>
                  </a:moveTo>
                  <a:lnTo>
                    <a:pt x="0" y="60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1"/>
            <p:cNvSpPr/>
            <p:nvPr/>
          </p:nvSpPr>
          <p:spPr>
            <a:xfrm>
              <a:off x="-1257282" y="228350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1"/>
            <p:cNvSpPr/>
            <p:nvPr/>
          </p:nvSpPr>
          <p:spPr>
            <a:xfrm>
              <a:off x="-1142695" y="2085288"/>
              <a:ext cx="102" cy="58975"/>
            </a:xfrm>
            <a:custGeom>
              <a:avLst/>
              <a:gdLst/>
              <a:ahLst/>
              <a:cxnLst/>
              <a:rect l="l" t="t" r="r" b="b"/>
              <a:pathLst>
                <a:path w="1" h="579" fill="none" extrusionOk="0">
                  <a:moveTo>
                    <a:pt x="0" y="1"/>
                  </a:moveTo>
                  <a:lnTo>
                    <a:pt x="0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1"/>
            <p:cNvSpPr/>
            <p:nvPr/>
          </p:nvSpPr>
          <p:spPr>
            <a:xfrm>
              <a:off x="-1551440" y="2360910"/>
              <a:ext cx="102" cy="58874"/>
            </a:xfrm>
            <a:custGeom>
              <a:avLst/>
              <a:gdLst/>
              <a:ahLst/>
              <a:cxnLst/>
              <a:rect l="l" t="t" r="r" b="b"/>
              <a:pathLst>
                <a:path w="1" h="578" fill="none" extrusionOk="0">
                  <a:moveTo>
                    <a:pt x="1" y="0"/>
                  </a:moveTo>
                  <a:lnTo>
                    <a:pt x="1" y="578"/>
                  </a:lnTo>
                </a:path>
              </a:pathLst>
            </a:custGeom>
            <a:solidFill>
              <a:schemeClr val="dk1"/>
            </a:solidFill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1"/>
            <p:cNvSpPr/>
            <p:nvPr/>
          </p:nvSpPr>
          <p:spPr>
            <a:xfrm>
              <a:off x="-1390407" y="3333022"/>
              <a:ext cx="476885" cy="668796"/>
            </a:xfrm>
            <a:custGeom>
              <a:avLst/>
              <a:gdLst/>
              <a:ahLst/>
              <a:cxnLst/>
              <a:rect l="l" t="t" r="r" b="b"/>
              <a:pathLst>
                <a:path w="4682" h="6566" fill="none" extrusionOk="0">
                  <a:moveTo>
                    <a:pt x="4681" y="0"/>
                  </a:moveTo>
                  <a:lnTo>
                    <a:pt x="1" y="656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6" name="Google Shape;916;p31"/>
          <p:cNvSpPr/>
          <p:nvPr/>
        </p:nvSpPr>
        <p:spPr>
          <a:xfrm flipH="1">
            <a:off x="-283721" y="323400"/>
            <a:ext cx="1644865" cy="401128"/>
          </a:xfrm>
          <a:custGeom>
            <a:avLst/>
            <a:gdLst/>
            <a:ahLst/>
            <a:cxnLst/>
            <a:rect l="l" t="t" r="r" b="b"/>
            <a:pathLst>
              <a:path w="26658" h="6501" extrusionOk="0">
                <a:moveTo>
                  <a:pt x="15127" y="0"/>
                </a:moveTo>
                <a:cubicBezTo>
                  <a:pt x="11666" y="0"/>
                  <a:pt x="8116" y="3248"/>
                  <a:pt x="8116" y="3248"/>
                </a:cubicBezTo>
                <a:cubicBezTo>
                  <a:pt x="8116" y="3248"/>
                  <a:pt x="6854" y="2853"/>
                  <a:pt x="5308" y="2853"/>
                </a:cubicBezTo>
                <a:cubicBezTo>
                  <a:pt x="3318" y="2853"/>
                  <a:pt x="855" y="3507"/>
                  <a:pt x="0" y="6500"/>
                </a:cubicBezTo>
                <a:lnTo>
                  <a:pt x="26657" y="6500"/>
                </a:lnTo>
                <a:lnTo>
                  <a:pt x="21915" y="5163"/>
                </a:lnTo>
                <a:cubicBezTo>
                  <a:pt x="21915" y="5163"/>
                  <a:pt x="19271" y="421"/>
                  <a:pt x="15654" y="26"/>
                </a:cubicBezTo>
                <a:cubicBezTo>
                  <a:pt x="15479" y="9"/>
                  <a:pt x="15303" y="0"/>
                  <a:pt x="151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7" name="Google Shape;917;p31"/>
          <p:cNvSpPr/>
          <p:nvPr/>
        </p:nvSpPr>
        <p:spPr>
          <a:xfrm flipH="1">
            <a:off x="-1121921" y="1625500"/>
            <a:ext cx="1644865" cy="401128"/>
          </a:xfrm>
          <a:custGeom>
            <a:avLst/>
            <a:gdLst/>
            <a:ahLst/>
            <a:cxnLst/>
            <a:rect l="l" t="t" r="r" b="b"/>
            <a:pathLst>
              <a:path w="26658" h="6501" extrusionOk="0">
                <a:moveTo>
                  <a:pt x="15127" y="0"/>
                </a:moveTo>
                <a:cubicBezTo>
                  <a:pt x="11666" y="0"/>
                  <a:pt x="8116" y="3248"/>
                  <a:pt x="8116" y="3248"/>
                </a:cubicBezTo>
                <a:cubicBezTo>
                  <a:pt x="8116" y="3248"/>
                  <a:pt x="6854" y="2853"/>
                  <a:pt x="5308" y="2853"/>
                </a:cubicBezTo>
                <a:cubicBezTo>
                  <a:pt x="3318" y="2853"/>
                  <a:pt x="855" y="3507"/>
                  <a:pt x="0" y="6500"/>
                </a:cubicBezTo>
                <a:lnTo>
                  <a:pt x="26657" y="6500"/>
                </a:lnTo>
                <a:lnTo>
                  <a:pt x="21915" y="5163"/>
                </a:lnTo>
                <a:cubicBezTo>
                  <a:pt x="21915" y="5163"/>
                  <a:pt x="19271" y="421"/>
                  <a:pt x="15654" y="26"/>
                </a:cubicBezTo>
                <a:cubicBezTo>
                  <a:pt x="15479" y="9"/>
                  <a:pt x="15303" y="0"/>
                  <a:pt x="151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29"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32"/>
          <p:cNvSpPr/>
          <p:nvPr/>
        </p:nvSpPr>
        <p:spPr>
          <a:xfrm flipH="1">
            <a:off x="5942326" y="1774025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32"/>
          <p:cNvSpPr/>
          <p:nvPr/>
        </p:nvSpPr>
        <p:spPr>
          <a:xfrm flipH="1">
            <a:off x="7121176" y="884725"/>
            <a:ext cx="1829419" cy="572359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1" name="Google Shape;921;p32"/>
          <p:cNvSpPr/>
          <p:nvPr/>
        </p:nvSpPr>
        <p:spPr>
          <a:xfrm>
            <a:off x="7292465" y="1217335"/>
            <a:ext cx="1029421" cy="2388157"/>
          </a:xfrm>
          <a:custGeom>
            <a:avLst/>
            <a:gdLst/>
            <a:ahLst/>
            <a:cxnLst/>
            <a:rect l="l" t="t" r="r" b="b"/>
            <a:pathLst>
              <a:path w="11491" h="26658" extrusionOk="0">
                <a:moveTo>
                  <a:pt x="5746" y="1"/>
                </a:moveTo>
                <a:cubicBezTo>
                  <a:pt x="2584" y="1"/>
                  <a:pt x="1" y="2615"/>
                  <a:pt x="1" y="5746"/>
                </a:cubicBezTo>
                <a:lnTo>
                  <a:pt x="1" y="20913"/>
                </a:lnTo>
                <a:cubicBezTo>
                  <a:pt x="1" y="24074"/>
                  <a:pt x="2584" y="26658"/>
                  <a:pt x="5746" y="26658"/>
                </a:cubicBezTo>
                <a:cubicBezTo>
                  <a:pt x="8907" y="26658"/>
                  <a:pt x="11490" y="24074"/>
                  <a:pt x="11490" y="20913"/>
                </a:cubicBezTo>
                <a:lnTo>
                  <a:pt x="11490" y="5746"/>
                </a:lnTo>
                <a:cubicBezTo>
                  <a:pt x="11490" y="2615"/>
                  <a:pt x="8907" y="1"/>
                  <a:pt x="574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Google Shape;922;p32"/>
          <p:cNvSpPr/>
          <p:nvPr/>
        </p:nvSpPr>
        <p:spPr>
          <a:xfrm>
            <a:off x="7807130" y="1715696"/>
            <a:ext cx="90" cy="2883741"/>
          </a:xfrm>
          <a:custGeom>
            <a:avLst/>
            <a:gdLst/>
            <a:ahLst/>
            <a:cxnLst/>
            <a:rect l="l" t="t" r="r" b="b"/>
            <a:pathLst>
              <a:path w="1" h="32190" fill="none" extrusionOk="0">
                <a:moveTo>
                  <a:pt x="1" y="0"/>
                </a:moveTo>
                <a:lnTo>
                  <a:pt x="1" y="32189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32"/>
          <p:cNvSpPr/>
          <p:nvPr/>
        </p:nvSpPr>
        <p:spPr>
          <a:xfrm>
            <a:off x="7507648" y="4599348"/>
            <a:ext cx="637218" cy="90"/>
          </a:xfrm>
          <a:custGeom>
            <a:avLst/>
            <a:gdLst/>
            <a:ahLst/>
            <a:cxnLst/>
            <a:rect l="l" t="t" r="r" b="b"/>
            <a:pathLst>
              <a:path w="7113" h="1" fill="none" extrusionOk="0">
                <a:moveTo>
                  <a:pt x="0" y="0"/>
                </a:moveTo>
                <a:lnTo>
                  <a:pt x="7113" y="0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4" name="Google Shape;924;p32"/>
          <p:cNvSpPr/>
          <p:nvPr/>
        </p:nvSpPr>
        <p:spPr>
          <a:xfrm>
            <a:off x="7807130" y="1568598"/>
            <a:ext cx="147188" cy="514755"/>
          </a:xfrm>
          <a:custGeom>
            <a:avLst/>
            <a:gdLst/>
            <a:ahLst/>
            <a:cxnLst/>
            <a:rect l="l" t="t" r="r" b="b"/>
            <a:pathLst>
              <a:path w="1643" h="5746" fill="none" extrusionOk="0">
                <a:moveTo>
                  <a:pt x="1642" y="1"/>
                </a:moveTo>
                <a:lnTo>
                  <a:pt x="1" y="5746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p32"/>
          <p:cNvSpPr/>
          <p:nvPr/>
        </p:nvSpPr>
        <p:spPr>
          <a:xfrm>
            <a:off x="7592037" y="1824632"/>
            <a:ext cx="215183" cy="887787"/>
          </a:xfrm>
          <a:custGeom>
            <a:avLst/>
            <a:gdLst/>
            <a:ahLst/>
            <a:cxnLst/>
            <a:rect l="l" t="t" r="r" b="b"/>
            <a:pathLst>
              <a:path w="2402" h="9910" fill="none" extrusionOk="0">
                <a:moveTo>
                  <a:pt x="0" y="0"/>
                </a:moveTo>
                <a:lnTo>
                  <a:pt x="2402" y="9909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32"/>
          <p:cNvSpPr/>
          <p:nvPr/>
        </p:nvSpPr>
        <p:spPr>
          <a:xfrm>
            <a:off x="7807130" y="2410070"/>
            <a:ext cx="305037" cy="1002098"/>
          </a:xfrm>
          <a:custGeom>
            <a:avLst/>
            <a:gdLst/>
            <a:ahLst/>
            <a:cxnLst/>
            <a:rect l="l" t="t" r="r" b="b"/>
            <a:pathLst>
              <a:path w="3405" h="11186" fill="none" extrusionOk="0">
                <a:moveTo>
                  <a:pt x="3405" y="0"/>
                </a:moveTo>
                <a:lnTo>
                  <a:pt x="1" y="11186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7" name="Google Shape;927;p32"/>
          <p:cNvSpPr/>
          <p:nvPr/>
        </p:nvSpPr>
        <p:spPr>
          <a:xfrm>
            <a:off x="7954229" y="2194886"/>
            <a:ext cx="90" cy="92720"/>
          </a:xfrm>
          <a:custGeom>
            <a:avLst/>
            <a:gdLst/>
            <a:ahLst/>
            <a:cxnLst/>
            <a:rect l="l" t="t" r="r" b="b"/>
            <a:pathLst>
              <a:path w="1" h="1035" fill="none" extrusionOk="0">
                <a:moveTo>
                  <a:pt x="0" y="1"/>
                </a:moveTo>
                <a:lnTo>
                  <a:pt x="0" y="1034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32"/>
          <p:cNvSpPr/>
          <p:nvPr/>
        </p:nvSpPr>
        <p:spPr>
          <a:xfrm>
            <a:off x="8084933" y="2862026"/>
            <a:ext cx="0" cy="95408"/>
          </a:xfrm>
          <a:custGeom>
            <a:avLst/>
            <a:gdLst/>
            <a:ahLst/>
            <a:cxnLst/>
            <a:rect l="l" t="t" r="r" b="b"/>
            <a:pathLst>
              <a:path h="1065" fill="none" extrusionOk="0">
                <a:moveTo>
                  <a:pt x="0" y="1"/>
                </a:moveTo>
                <a:lnTo>
                  <a:pt x="0" y="1065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32"/>
          <p:cNvSpPr/>
          <p:nvPr/>
        </p:nvSpPr>
        <p:spPr>
          <a:xfrm>
            <a:off x="7635575" y="2911029"/>
            <a:ext cx="90" cy="95408"/>
          </a:xfrm>
          <a:custGeom>
            <a:avLst/>
            <a:gdLst/>
            <a:ahLst/>
            <a:cxnLst/>
            <a:rect l="l" t="t" r="r" b="b"/>
            <a:pathLst>
              <a:path w="1" h="1065" fill="none" extrusionOk="0">
                <a:moveTo>
                  <a:pt x="1" y="1"/>
                </a:moveTo>
                <a:lnTo>
                  <a:pt x="1" y="1065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32"/>
          <p:cNvSpPr/>
          <p:nvPr/>
        </p:nvSpPr>
        <p:spPr>
          <a:xfrm>
            <a:off x="7700972" y="3270533"/>
            <a:ext cx="90" cy="95318"/>
          </a:xfrm>
          <a:custGeom>
            <a:avLst/>
            <a:gdLst/>
            <a:ahLst/>
            <a:cxnLst/>
            <a:rect l="l" t="t" r="r" b="b"/>
            <a:pathLst>
              <a:path w="1" h="1064" fill="none" extrusionOk="0">
                <a:moveTo>
                  <a:pt x="0" y="0"/>
                </a:moveTo>
                <a:lnTo>
                  <a:pt x="0" y="1064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32"/>
          <p:cNvSpPr/>
          <p:nvPr/>
        </p:nvSpPr>
        <p:spPr>
          <a:xfrm>
            <a:off x="7907913" y="2480842"/>
            <a:ext cx="90" cy="95408"/>
          </a:xfrm>
          <a:custGeom>
            <a:avLst/>
            <a:gdLst/>
            <a:ahLst/>
            <a:cxnLst/>
            <a:rect l="l" t="t" r="r" b="b"/>
            <a:pathLst>
              <a:path w="1" h="1065" fill="none" extrusionOk="0">
                <a:moveTo>
                  <a:pt x="0" y="0"/>
                </a:moveTo>
                <a:lnTo>
                  <a:pt x="0" y="1064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32"/>
          <p:cNvSpPr/>
          <p:nvPr/>
        </p:nvSpPr>
        <p:spPr>
          <a:xfrm>
            <a:off x="7551186" y="1522372"/>
            <a:ext cx="90" cy="89943"/>
          </a:xfrm>
          <a:custGeom>
            <a:avLst/>
            <a:gdLst/>
            <a:ahLst/>
            <a:cxnLst/>
            <a:rect l="l" t="t" r="r" b="b"/>
            <a:pathLst>
              <a:path w="1" h="1004" fill="none" extrusionOk="0">
                <a:moveTo>
                  <a:pt x="0" y="0"/>
                </a:moveTo>
                <a:lnTo>
                  <a:pt x="0" y="1003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32"/>
          <p:cNvSpPr/>
          <p:nvPr/>
        </p:nvSpPr>
        <p:spPr>
          <a:xfrm>
            <a:off x="8084933" y="2012491"/>
            <a:ext cx="0" cy="95408"/>
          </a:xfrm>
          <a:custGeom>
            <a:avLst/>
            <a:gdLst/>
            <a:ahLst/>
            <a:cxnLst/>
            <a:rect l="l" t="t" r="r" b="b"/>
            <a:pathLst>
              <a:path h="1065" fill="none" extrusionOk="0">
                <a:moveTo>
                  <a:pt x="0" y="0"/>
                </a:moveTo>
                <a:lnTo>
                  <a:pt x="0" y="1064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32"/>
          <p:cNvSpPr/>
          <p:nvPr/>
        </p:nvSpPr>
        <p:spPr>
          <a:xfrm>
            <a:off x="8035841" y="3177903"/>
            <a:ext cx="90" cy="92720"/>
          </a:xfrm>
          <a:custGeom>
            <a:avLst/>
            <a:gdLst/>
            <a:ahLst/>
            <a:cxnLst/>
            <a:rect l="l" t="t" r="r" b="b"/>
            <a:pathLst>
              <a:path w="1" h="1035" fill="none" extrusionOk="0">
                <a:moveTo>
                  <a:pt x="1" y="1"/>
                </a:moveTo>
                <a:lnTo>
                  <a:pt x="1" y="1034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32"/>
          <p:cNvSpPr/>
          <p:nvPr/>
        </p:nvSpPr>
        <p:spPr>
          <a:xfrm>
            <a:off x="7521265" y="2390988"/>
            <a:ext cx="90" cy="89943"/>
          </a:xfrm>
          <a:custGeom>
            <a:avLst/>
            <a:gdLst/>
            <a:ahLst/>
            <a:cxnLst/>
            <a:rect l="l" t="t" r="r" b="b"/>
            <a:pathLst>
              <a:path w="1" h="1004" fill="none" extrusionOk="0">
                <a:moveTo>
                  <a:pt x="0" y="0"/>
                </a:moveTo>
                <a:lnTo>
                  <a:pt x="0" y="1003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32"/>
          <p:cNvSpPr/>
          <p:nvPr/>
        </p:nvSpPr>
        <p:spPr>
          <a:xfrm>
            <a:off x="7455868" y="1963488"/>
            <a:ext cx="90" cy="95408"/>
          </a:xfrm>
          <a:custGeom>
            <a:avLst/>
            <a:gdLst/>
            <a:ahLst/>
            <a:cxnLst/>
            <a:rect l="l" t="t" r="r" b="b"/>
            <a:pathLst>
              <a:path w="1" h="1065" fill="none" extrusionOk="0">
                <a:moveTo>
                  <a:pt x="1" y="0"/>
                </a:moveTo>
                <a:lnTo>
                  <a:pt x="1" y="1064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32"/>
          <p:cNvSpPr/>
          <p:nvPr/>
        </p:nvSpPr>
        <p:spPr>
          <a:xfrm>
            <a:off x="7455868" y="2818488"/>
            <a:ext cx="90" cy="92631"/>
          </a:xfrm>
          <a:custGeom>
            <a:avLst/>
            <a:gdLst/>
            <a:ahLst/>
            <a:cxnLst/>
            <a:rect l="l" t="t" r="r" b="b"/>
            <a:pathLst>
              <a:path w="1" h="1034" fill="none" extrusionOk="0">
                <a:moveTo>
                  <a:pt x="1" y="1"/>
                </a:moveTo>
                <a:lnTo>
                  <a:pt x="1" y="1034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32"/>
          <p:cNvSpPr/>
          <p:nvPr/>
        </p:nvSpPr>
        <p:spPr>
          <a:xfrm>
            <a:off x="7771744" y="1405284"/>
            <a:ext cx="90" cy="95408"/>
          </a:xfrm>
          <a:custGeom>
            <a:avLst/>
            <a:gdLst/>
            <a:ahLst/>
            <a:cxnLst/>
            <a:rect l="l" t="t" r="r" b="b"/>
            <a:pathLst>
              <a:path w="1" h="1065" fill="none" extrusionOk="0">
                <a:moveTo>
                  <a:pt x="1" y="0"/>
                </a:moveTo>
                <a:lnTo>
                  <a:pt x="1" y="1064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32"/>
          <p:cNvSpPr/>
          <p:nvPr/>
        </p:nvSpPr>
        <p:spPr>
          <a:xfrm>
            <a:off x="8112078" y="1601296"/>
            <a:ext cx="90" cy="89943"/>
          </a:xfrm>
          <a:custGeom>
            <a:avLst/>
            <a:gdLst/>
            <a:ahLst/>
            <a:cxnLst/>
            <a:rect l="l" t="t" r="r" b="b"/>
            <a:pathLst>
              <a:path w="1" h="1004" fill="none" extrusionOk="0">
                <a:moveTo>
                  <a:pt x="1" y="1"/>
                </a:moveTo>
                <a:lnTo>
                  <a:pt x="1" y="1004"/>
                </a:lnTo>
              </a:path>
            </a:pathLst>
          </a:custGeom>
          <a:solidFill>
            <a:schemeClr val="dk1"/>
          </a:solidFill>
          <a:ln w="6850" cap="flat" cmpd="sng">
            <a:solidFill>
              <a:schemeClr val="dk1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0" name="Google Shape;940;p32"/>
          <p:cNvGrpSpPr/>
          <p:nvPr/>
        </p:nvGrpSpPr>
        <p:grpSpPr>
          <a:xfrm>
            <a:off x="713213" y="751762"/>
            <a:ext cx="1026734" cy="3847676"/>
            <a:chOff x="8648513" y="751762"/>
            <a:chExt cx="1026734" cy="3847676"/>
          </a:xfrm>
        </p:grpSpPr>
        <p:sp>
          <p:nvSpPr>
            <p:cNvPr id="941" name="Google Shape;941;p32"/>
            <p:cNvSpPr/>
            <p:nvPr/>
          </p:nvSpPr>
          <p:spPr>
            <a:xfrm>
              <a:off x="8648513" y="751762"/>
              <a:ext cx="1026734" cy="2853730"/>
            </a:xfrm>
            <a:custGeom>
              <a:avLst/>
              <a:gdLst/>
              <a:ahLst/>
              <a:cxnLst/>
              <a:rect l="l" t="t" r="r" b="b"/>
              <a:pathLst>
                <a:path w="11461" h="31855" extrusionOk="0">
                  <a:moveTo>
                    <a:pt x="5746" y="0"/>
                  </a:moveTo>
                  <a:cubicBezTo>
                    <a:pt x="2585" y="0"/>
                    <a:pt x="1" y="2584"/>
                    <a:pt x="1" y="5745"/>
                  </a:cubicBezTo>
                  <a:lnTo>
                    <a:pt x="1" y="26110"/>
                  </a:lnTo>
                  <a:cubicBezTo>
                    <a:pt x="1" y="29271"/>
                    <a:pt x="2585" y="31855"/>
                    <a:pt x="5746" y="31855"/>
                  </a:cubicBezTo>
                  <a:cubicBezTo>
                    <a:pt x="8937" y="31855"/>
                    <a:pt x="11460" y="29271"/>
                    <a:pt x="11460" y="26110"/>
                  </a:cubicBezTo>
                  <a:lnTo>
                    <a:pt x="11460" y="5745"/>
                  </a:lnTo>
                  <a:cubicBezTo>
                    <a:pt x="11460" y="2584"/>
                    <a:pt x="8876" y="0"/>
                    <a:pt x="57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2"/>
            <p:cNvSpPr/>
            <p:nvPr/>
          </p:nvSpPr>
          <p:spPr>
            <a:xfrm>
              <a:off x="9144097" y="1132946"/>
              <a:ext cx="90" cy="3466492"/>
            </a:xfrm>
            <a:custGeom>
              <a:avLst/>
              <a:gdLst/>
              <a:ahLst/>
              <a:cxnLst/>
              <a:rect l="l" t="t" r="r" b="b"/>
              <a:pathLst>
                <a:path w="1" h="38695" fill="none" extrusionOk="0">
                  <a:moveTo>
                    <a:pt x="1" y="1"/>
                  </a:moveTo>
                  <a:lnTo>
                    <a:pt x="1" y="3869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2"/>
            <p:cNvSpPr/>
            <p:nvPr/>
          </p:nvSpPr>
          <p:spPr>
            <a:xfrm>
              <a:off x="8844614" y="4599348"/>
              <a:ext cx="637218" cy="90"/>
            </a:xfrm>
            <a:custGeom>
              <a:avLst/>
              <a:gdLst/>
              <a:ahLst/>
              <a:cxnLst/>
              <a:rect l="l" t="t" r="r" b="b"/>
              <a:pathLst>
                <a:path w="7113" h="1" fill="none" extrusionOk="0">
                  <a:moveTo>
                    <a:pt x="0" y="0"/>
                  </a:moveTo>
                  <a:lnTo>
                    <a:pt x="7113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2"/>
            <p:cNvSpPr/>
            <p:nvPr/>
          </p:nvSpPr>
          <p:spPr>
            <a:xfrm>
              <a:off x="9144097" y="1165644"/>
              <a:ext cx="188039" cy="917709"/>
            </a:xfrm>
            <a:custGeom>
              <a:avLst/>
              <a:gdLst/>
              <a:ahLst/>
              <a:cxnLst/>
              <a:rect l="l" t="t" r="r" b="b"/>
              <a:pathLst>
                <a:path w="2099" h="10244" fill="none" extrusionOk="0">
                  <a:moveTo>
                    <a:pt x="2098" y="0"/>
                  </a:moveTo>
                  <a:lnTo>
                    <a:pt x="1" y="1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32"/>
            <p:cNvSpPr/>
            <p:nvPr/>
          </p:nvSpPr>
          <p:spPr>
            <a:xfrm>
              <a:off x="8896305" y="1454287"/>
              <a:ext cx="247882" cy="1211816"/>
            </a:xfrm>
            <a:custGeom>
              <a:avLst/>
              <a:gdLst/>
              <a:ahLst/>
              <a:cxnLst/>
              <a:rect l="l" t="t" r="r" b="b"/>
              <a:pathLst>
                <a:path w="2767" h="13527" fill="none" extrusionOk="0">
                  <a:moveTo>
                    <a:pt x="1" y="0"/>
                  </a:moveTo>
                  <a:lnTo>
                    <a:pt x="2767" y="1352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2"/>
            <p:cNvSpPr/>
            <p:nvPr/>
          </p:nvSpPr>
          <p:spPr>
            <a:xfrm>
              <a:off x="9144097" y="2410070"/>
              <a:ext cx="217960" cy="882323"/>
            </a:xfrm>
            <a:custGeom>
              <a:avLst/>
              <a:gdLst/>
              <a:ahLst/>
              <a:cxnLst/>
              <a:rect l="l" t="t" r="r" b="b"/>
              <a:pathLst>
                <a:path w="2433" h="9849" fill="none" extrusionOk="0">
                  <a:moveTo>
                    <a:pt x="2433" y="0"/>
                  </a:moveTo>
                  <a:lnTo>
                    <a:pt x="1" y="98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2"/>
            <p:cNvSpPr/>
            <p:nvPr/>
          </p:nvSpPr>
          <p:spPr>
            <a:xfrm>
              <a:off x="8967166" y="1192878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2"/>
            <p:cNvSpPr/>
            <p:nvPr/>
          </p:nvSpPr>
          <p:spPr>
            <a:xfrm>
              <a:off x="9054243" y="1620378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0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2"/>
            <p:cNvSpPr/>
            <p:nvPr/>
          </p:nvSpPr>
          <p:spPr>
            <a:xfrm>
              <a:off x="9332046" y="931469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0" y="0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2"/>
            <p:cNvSpPr/>
            <p:nvPr/>
          </p:nvSpPr>
          <p:spPr>
            <a:xfrm>
              <a:off x="9253032" y="2083263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1" y="1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32"/>
            <p:cNvSpPr/>
            <p:nvPr/>
          </p:nvSpPr>
          <p:spPr>
            <a:xfrm>
              <a:off x="9239415" y="2505388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32"/>
            <p:cNvSpPr/>
            <p:nvPr/>
          </p:nvSpPr>
          <p:spPr>
            <a:xfrm>
              <a:off x="9361968" y="2935575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1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2"/>
            <p:cNvSpPr/>
            <p:nvPr/>
          </p:nvSpPr>
          <p:spPr>
            <a:xfrm>
              <a:off x="9579838" y="2867491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1"/>
                  </a:moveTo>
                  <a:lnTo>
                    <a:pt x="0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2"/>
            <p:cNvSpPr/>
            <p:nvPr/>
          </p:nvSpPr>
          <p:spPr>
            <a:xfrm>
              <a:off x="9397354" y="1715696"/>
              <a:ext cx="90" cy="92631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2"/>
            <p:cNvSpPr/>
            <p:nvPr/>
          </p:nvSpPr>
          <p:spPr>
            <a:xfrm>
              <a:off x="9468215" y="2148660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2"/>
            <p:cNvSpPr/>
            <p:nvPr/>
          </p:nvSpPr>
          <p:spPr>
            <a:xfrm>
              <a:off x="9503601" y="1315430"/>
              <a:ext cx="90" cy="89943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2"/>
            <p:cNvSpPr/>
            <p:nvPr/>
          </p:nvSpPr>
          <p:spPr>
            <a:xfrm>
              <a:off x="9070637" y="857920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1"/>
                  </a:moveTo>
                  <a:lnTo>
                    <a:pt x="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2"/>
            <p:cNvSpPr/>
            <p:nvPr/>
          </p:nvSpPr>
          <p:spPr>
            <a:xfrm>
              <a:off x="8787459" y="1669381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0" y="1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2"/>
            <p:cNvSpPr/>
            <p:nvPr/>
          </p:nvSpPr>
          <p:spPr>
            <a:xfrm>
              <a:off x="8814693" y="1987945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1"/>
                  </a:moveTo>
                  <a:lnTo>
                    <a:pt x="0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2"/>
            <p:cNvSpPr/>
            <p:nvPr/>
          </p:nvSpPr>
          <p:spPr>
            <a:xfrm>
              <a:off x="8937156" y="2287517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0"/>
                  </a:moveTo>
                  <a:lnTo>
                    <a:pt x="1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2"/>
            <p:cNvSpPr/>
            <p:nvPr/>
          </p:nvSpPr>
          <p:spPr>
            <a:xfrm>
              <a:off x="9018857" y="2862026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1" y="1"/>
                  </a:moveTo>
                  <a:lnTo>
                    <a:pt x="1" y="106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2"/>
            <p:cNvSpPr/>
            <p:nvPr/>
          </p:nvSpPr>
          <p:spPr>
            <a:xfrm>
              <a:off x="9269426" y="3224218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2"/>
            <p:cNvSpPr/>
            <p:nvPr/>
          </p:nvSpPr>
          <p:spPr>
            <a:xfrm>
              <a:off x="8814693" y="2617011"/>
              <a:ext cx="90" cy="95408"/>
            </a:xfrm>
            <a:custGeom>
              <a:avLst/>
              <a:gdLst/>
              <a:ahLst/>
              <a:cxnLst/>
              <a:rect l="l" t="t" r="r" b="b"/>
              <a:pathLst>
                <a:path w="1" h="1065" fill="none" extrusionOk="0">
                  <a:moveTo>
                    <a:pt x="0" y="0"/>
                  </a:moveTo>
                  <a:lnTo>
                    <a:pt x="0" y="106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2"/>
            <p:cNvSpPr/>
            <p:nvPr/>
          </p:nvSpPr>
          <p:spPr>
            <a:xfrm>
              <a:off x="8896305" y="3131587"/>
              <a:ext cx="90" cy="92720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1" y="1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0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33"/>
          <p:cNvSpPr/>
          <p:nvPr/>
        </p:nvSpPr>
        <p:spPr>
          <a:xfrm>
            <a:off x="2271663" y="3797300"/>
            <a:ext cx="2330468" cy="802120"/>
          </a:xfrm>
          <a:custGeom>
            <a:avLst/>
            <a:gdLst/>
            <a:ahLst/>
            <a:cxnLst/>
            <a:rect l="l" t="t" r="r" b="b"/>
            <a:pathLst>
              <a:path w="30124" h="10368" extrusionOk="0">
                <a:moveTo>
                  <a:pt x="15584" y="0"/>
                </a:moveTo>
                <a:cubicBezTo>
                  <a:pt x="10123" y="0"/>
                  <a:pt x="7904" y="4380"/>
                  <a:pt x="7904" y="4380"/>
                </a:cubicBezTo>
                <a:cubicBezTo>
                  <a:pt x="7904" y="4380"/>
                  <a:pt x="366" y="4532"/>
                  <a:pt x="1" y="10368"/>
                </a:cubicBezTo>
                <a:lnTo>
                  <a:pt x="30123" y="10368"/>
                </a:lnTo>
                <a:cubicBezTo>
                  <a:pt x="30123" y="10368"/>
                  <a:pt x="29409" y="5810"/>
                  <a:pt x="25208" y="5810"/>
                </a:cubicBezTo>
                <a:cubicBezTo>
                  <a:pt x="24742" y="5810"/>
                  <a:pt x="24234" y="5866"/>
                  <a:pt x="23679" y="5991"/>
                </a:cubicBezTo>
                <a:cubicBezTo>
                  <a:pt x="23679" y="5991"/>
                  <a:pt x="21430" y="124"/>
                  <a:pt x="15807" y="3"/>
                </a:cubicBezTo>
                <a:cubicBezTo>
                  <a:pt x="15732" y="1"/>
                  <a:pt x="15657" y="0"/>
                  <a:pt x="155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33"/>
          <p:cNvSpPr/>
          <p:nvPr/>
        </p:nvSpPr>
        <p:spPr>
          <a:xfrm>
            <a:off x="713225" y="4038926"/>
            <a:ext cx="1628503" cy="560494"/>
          </a:xfrm>
          <a:custGeom>
            <a:avLst/>
            <a:gdLst/>
            <a:ahLst/>
            <a:cxnLst/>
            <a:rect l="l" t="t" r="r" b="b"/>
            <a:pathLst>
              <a:path w="30124" h="10368" extrusionOk="0">
                <a:moveTo>
                  <a:pt x="15584" y="0"/>
                </a:moveTo>
                <a:cubicBezTo>
                  <a:pt x="10123" y="0"/>
                  <a:pt x="7904" y="4380"/>
                  <a:pt x="7904" y="4380"/>
                </a:cubicBezTo>
                <a:cubicBezTo>
                  <a:pt x="7904" y="4380"/>
                  <a:pt x="366" y="4532"/>
                  <a:pt x="1" y="10368"/>
                </a:cubicBezTo>
                <a:lnTo>
                  <a:pt x="30123" y="10368"/>
                </a:lnTo>
                <a:cubicBezTo>
                  <a:pt x="30123" y="10368"/>
                  <a:pt x="29409" y="5810"/>
                  <a:pt x="25208" y="5810"/>
                </a:cubicBezTo>
                <a:cubicBezTo>
                  <a:pt x="24742" y="5810"/>
                  <a:pt x="24234" y="5866"/>
                  <a:pt x="23679" y="5991"/>
                </a:cubicBezTo>
                <a:cubicBezTo>
                  <a:pt x="23679" y="5991"/>
                  <a:pt x="21430" y="124"/>
                  <a:pt x="15807" y="3"/>
                </a:cubicBezTo>
                <a:cubicBezTo>
                  <a:pt x="15732" y="1"/>
                  <a:pt x="15657" y="0"/>
                  <a:pt x="155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8" name="Google Shape;968;p33"/>
          <p:cNvGrpSpPr/>
          <p:nvPr/>
        </p:nvGrpSpPr>
        <p:grpSpPr>
          <a:xfrm>
            <a:off x="-10595" y="537036"/>
            <a:ext cx="2188681" cy="4059897"/>
            <a:chOff x="218005" y="537036"/>
            <a:chExt cx="2188681" cy="4059897"/>
          </a:xfrm>
        </p:grpSpPr>
        <p:sp>
          <p:nvSpPr>
            <p:cNvPr id="969" name="Google Shape;969;p33"/>
            <p:cNvSpPr/>
            <p:nvPr/>
          </p:nvSpPr>
          <p:spPr>
            <a:xfrm>
              <a:off x="218005" y="537036"/>
              <a:ext cx="2188681" cy="3290034"/>
            </a:xfrm>
            <a:custGeom>
              <a:avLst/>
              <a:gdLst/>
              <a:ahLst/>
              <a:cxnLst/>
              <a:rect l="l" t="t" r="r" b="b"/>
              <a:pathLst>
                <a:path w="18664" h="28057" extrusionOk="0">
                  <a:moveTo>
                    <a:pt x="9302" y="1"/>
                  </a:moveTo>
                  <a:cubicBezTo>
                    <a:pt x="3040" y="1"/>
                    <a:pt x="5958" y="8937"/>
                    <a:pt x="5958" y="8937"/>
                  </a:cubicBezTo>
                  <a:cubicBezTo>
                    <a:pt x="1308" y="13314"/>
                    <a:pt x="4651" y="19120"/>
                    <a:pt x="4651" y="19120"/>
                  </a:cubicBezTo>
                  <a:cubicBezTo>
                    <a:pt x="1" y="24135"/>
                    <a:pt x="4256" y="28056"/>
                    <a:pt x="9271" y="28056"/>
                  </a:cubicBezTo>
                  <a:cubicBezTo>
                    <a:pt x="14287" y="28056"/>
                    <a:pt x="18664" y="24135"/>
                    <a:pt x="13983" y="19120"/>
                  </a:cubicBezTo>
                  <a:cubicBezTo>
                    <a:pt x="13983" y="19120"/>
                    <a:pt x="17326" y="13345"/>
                    <a:pt x="12645" y="8937"/>
                  </a:cubicBezTo>
                  <a:cubicBezTo>
                    <a:pt x="12645" y="8937"/>
                    <a:pt x="15594" y="1"/>
                    <a:pt x="93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3"/>
            <p:cNvSpPr/>
            <p:nvPr/>
          </p:nvSpPr>
          <p:spPr>
            <a:xfrm>
              <a:off x="1315840" y="946989"/>
              <a:ext cx="117" cy="3649913"/>
            </a:xfrm>
            <a:custGeom>
              <a:avLst/>
              <a:gdLst/>
              <a:ahLst/>
              <a:cxnLst/>
              <a:rect l="l" t="t" r="r" b="b"/>
              <a:pathLst>
                <a:path w="1" h="31126" fill="none" extrusionOk="0">
                  <a:moveTo>
                    <a:pt x="0" y="0"/>
                  </a:moveTo>
                  <a:lnTo>
                    <a:pt x="0" y="31126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3"/>
            <p:cNvSpPr/>
            <p:nvPr/>
          </p:nvSpPr>
          <p:spPr>
            <a:xfrm>
              <a:off x="1315840" y="946989"/>
              <a:ext cx="135561" cy="285300"/>
            </a:xfrm>
            <a:custGeom>
              <a:avLst/>
              <a:gdLst/>
              <a:ahLst/>
              <a:cxnLst/>
              <a:rect l="l" t="t" r="r" b="b"/>
              <a:pathLst>
                <a:path w="1156" h="2433" fill="none" extrusionOk="0">
                  <a:moveTo>
                    <a:pt x="1156" y="0"/>
                  </a:moveTo>
                  <a:lnTo>
                    <a:pt x="0" y="24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3"/>
            <p:cNvSpPr/>
            <p:nvPr/>
          </p:nvSpPr>
          <p:spPr>
            <a:xfrm>
              <a:off x="987967" y="1748954"/>
              <a:ext cx="327997" cy="481245"/>
            </a:xfrm>
            <a:custGeom>
              <a:avLst/>
              <a:gdLst/>
              <a:ahLst/>
              <a:cxnLst/>
              <a:rect l="l" t="t" r="r" b="b"/>
              <a:pathLst>
                <a:path w="2797" h="4104" fill="none" extrusionOk="0">
                  <a:moveTo>
                    <a:pt x="0" y="0"/>
                  </a:moveTo>
                  <a:lnTo>
                    <a:pt x="2796" y="41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3"/>
            <p:cNvSpPr/>
            <p:nvPr/>
          </p:nvSpPr>
          <p:spPr>
            <a:xfrm>
              <a:off x="1315840" y="2518789"/>
              <a:ext cx="413602" cy="670272"/>
            </a:xfrm>
            <a:custGeom>
              <a:avLst/>
              <a:gdLst/>
              <a:ahLst/>
              <a:cxnLst/>
              <a:rect l="l" t="t" r="r" b="b"/>
              <a:pathLst>
                <a:path w="3527" h="5716" fill="none" extrusionOk="0">
                  <a:moveTo>
                    <a:pt x="3526" y="1"/>
                  </a:moveTo>
                  <a:lnTo>
                    <a:pt x="0" y="5715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3"/>
            <p:cNvSpPr/>
            <p:nvPr/>
          </p:nvSpPr>
          <p:spPr>
            <a:xfrm>
              <a:off x="1522578" y="1902218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3"/>
            <p:cNvSpPr/>
            <p:nvPr/>
          </p:nvSpPr>
          <p:spPr>
            <a:xfrm>
              <a:off x="1055629" y="832892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3"/>
            <p:cNvSpPr/>
            <p:nvPr/>
          </p:nvSpPr>
          <p:spPr>
            <a:xfrm>
              <a:off x="1576050" y="117506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3"/>
            <p:cNvSpPr/>
            <p:nvPr/>
          </p:nvSpPr>
          <p:spPr>
            <a:xfrm>
              <a:off x="1076971" y="3053511"/>
              <a:ext cx="117" cy="121249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1" y="0"/>
                  </a:moveTo>
                  <a:lnTo>
                    <a:pt x="1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3"/>
            <p:cNvSpPr/>
            <p:nvPr/>
          </p:nvSpPr>
          <p:spPr>
            <a:xfrm>
              <a:off x="1112619" y="1517241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3"/>
            <p:cNvSpPr/>
            <p:nvPr/>
          </p:nvSpPr>
          <p:spPr>
            <a:xfrm>
              <a:off x="1754293" y="2066152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3"/>
            <p:cNvSpPr/>
            <p:nvPr/>
          </p:nvSpPr>
          <p:spPr>
            <a:xfrm>
              <a:off x="1576050" y="3053511"/>
              <a:ext cx="117" cy="121249"/>
            </a:xfrm>
            <a:custGeom>
              <a:avLst/>
              <a:gdLst/>
              <a:ahLst/>
              <a:cxnLst/>
              <a:rect l="l" t="t" r="r" b="b"/>
              <a:pathLst>
                <a:path w="1" h="1034" fill="none" extrusionOk="0">
                  <a:moveTo>
                    <a:pt x="0" y="0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3"/>
            <p:cNvSpPr/>
            <p:nvPr/>
          </p:nvSpPr>
          <p:spPr>
            <a:xfrm>
              <a:off x="877386" y="2151754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1" y="0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3"/>
            <p:cNvSpPr/>
            <p:nvPr/>
          </p:nvSpPr>
          <p:spPr>
            <a:xfrm>
              <a:off x="1522578" y="2258699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0" y="0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3"/>
            <p:cNvSpPr/>
            <p:nvPr/>
          </p:nvSpPr>
          <p:spPr>
            <a:xfrm>
              <a:off x="1832626" y="3185315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3"/>
            <p:cNvSpPr/>
            <p:nvPr/>
          </p:nvSpPr>
          <p:spPr>
            <a:xfrm>
              <a:off x="1148268" y="2479623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3"/>
            <p:cNvSpPr/>
            <p:nvPr/>
          </p:nvSpPr>
          <p:spPr>
            <a:xfrm>
              <a:off x="741945" y="3185315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3"/>
            <p:cNvSpPr/>
            <p:nvPr/>
          </p:nvSpPr>
          <p:spPr>
            <a:xfrm>
              <a:off x="959354" y="268987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3"/>
            <p:cNvSpPr/>
            <p:nvPr/>
          </p:nvSpPr>
          <p:spPr>
            <a:xfrm>
              <a:off x="1522578" y="3477653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0"/>
                  </a:moveTo>
                  <a:lnTo>
                    <a:pt x="0" y="100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3"/>
            <p:cNvSpPr/>
            <p:nvPr/>
          </p:nvSpPr>
          <p:spPr>
            <a:xfrm>
              <a:off x="1048476" y="4596816"/>
              <a:ext cx="527704" cy="117"/>
            </a:xfrm>
            <a:custGeom>
              <a:avLst/>
              <a:gdLst/>
              <a:ahLst/>
              <a:cxnLst/>
              <a:rect l="l" t="t" r="r" b="b"/>
              <a:pathLst>
                <a:path w="4500" h="1" fill="none" extrusionOk="0">
                  <a:moveTo>
                    <a:pt x="1" y="1"/>
                  </a:moveTo>
                  <a:lnTo>
                    <a:pt x="4499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9" name="Google Shape;989;p33"/>
          <p:cNvGrpSpPr/>
          <p:nvPr/>
        </p:nvGrpSpPr>
        <p:grpSpPr>
          <a:xfrm>
            <a:off x="1623581" y="1792459"/>
            <a:ext cx="1461622" cy="2804474"/>
            <a:chOff x="2156981" y="1792459"/>
            <a:chExt cx="1461622" cy="2804474"/>
          </a:xfrm>
        </p:grpSpPr>
        <p:sp>
          <p:nvSpPr>
            <p:cNvPr id="990" name="Google Shape;990;p33"/>
            <p:cNvSpPr/>
            <p:nvPr/>
          </p:nvSpPr>
          <p:spPr>
            <a:xfrm>
              <a:off x="2156981" y="1792459"/>
              <a:ext cx="1461622" cy="1909854"/>
            </a:xfrm>
            <a:custGeom>
              <a:avLst/>
              <a:gdLst/>
              <a:ahLst/>
              <a:cxnLst/>
              <a:rect l="l" t="t" r="r" b="b"/>
              <a:pathLst>
                <a:path w="12464" h="16287" extrusionOk="0">
                  <a:moveTo>
                    <a:pt x="7463" y="0"/>
                  </a:moveTo>
                  <a:cubicBezTo>
                    <a:pt x="7362" y="0"/>
                    <a:pt x="7256" y="8"/>
                    <a:pt x="7144" y="25"/>
                  </a:cubicBezTo>
                  <a:cubicBezTo>
                    <a:pt x="1369" y="784"/>
                    <a:pt x="3922" y="8140"/>
                    <a:pt x="3922" y="8140"/>
                  </a:cubicBezTo>
                  <a:cubicBezTo>
                    <a:pt x="1" y="12365"/>
                    <a:pt x="4925" y="16286"/>
                    <a:pt x="7144" y="16286"/>
                  </a:cubicBezTo>
                  <a:cubicBezTo>
                    <a:pt x="8724" y="16286"/>
                    <a:pt x="12463" y="13885"/>
                    <a:pt x="12463" y="10268"/>
                  </a:cubicBezTo>
                  <a:cubicBezTo>
                    <a:pt x="12463" y="4979"/>
                    <a:pt x="9302" y="4128"/>
                    <a:pt x="9302" y="4128"/>
                  </a:cubicBezTo>
                  <a:cubicBezTo>
                    <a:pt x="9331" y="1984"/>
                    <a:pt x="9063" y="0"/>
                    <a:pt x="74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3"/>
            <p:cNvSpPr/>
            <p:nvPr/>
          </p:nvSpPr>
          <p:spPr>
            <a:xfrm>
              <a:off x="2976780" y="2151754"/>
              <a:ext cx="117" cy="2445158"/>
            </a:xfrm>
            <a:custGeom>
              <a:avLst/>
              <a:gdLst/>
              <a:ahLst/>
              <a:cxnLst/>
              <a:rect l="l" t="t" r="r" b="b"/>
              <a:pathLst>
                <a:path w="1" h="20852" fill="none" extrusionOk="0">
                  <a:moveTo>
                    <a:pt x="1" y="0"/>
                  </a:moveTo>
                  <a:lnTo>
                    <a:pt x="1" y="2085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3"/>
            <p:cNvSpPr/>
            <p:nvPr/>
          </p:nvSpPr>
          <p:spPr>
            <a:xfrm>
              <a:off x="2823515" y="2123142"/>
              <a:ext cx="153386" cy="299606"/>
            </a:xfrm>
            <a:custGeom>
              <a:avLst/>
              <a:gdLst/>
              <a:ahLst/>
              <a:cxnLst/>
              <a:rect l="l" t="t" r="r" b="b"/>
              <a:pathLst>
                <a:path w="1308" h="2555" fill="none" extrusionOk="0">
                  <a:moveTo>
                    <a:pt x="1" y="1"/>
                  </a:moveTo>
                  <a:lnTo>
                    <a:pt x="1308" y="255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3"/>
            <p:cNvSpPr/>
            <p:nvPr/>
          </p:nvSpPr>
          <p:spPr>
            <a:xfrm>
              <a:off x="2976780" y="2422633"/>
              <a:ext cx="256816" cy="345807"/>
            </a:xfrm>
            <a:custGeom>
              <a:avLst/>
              <a:gdLst/>
              <a:ahLst/>
              <a:cxnLst/>
              <a:rect l="l" t="t" r="r" b="b"/>
              <a:pathLst>
                <a:path w="2190" h="2949" fill="none" extrusionOk="0">
                  <a:moveTo>
                    <a:pt x="2189" y="0"/>
                  </a:moveTo>
                  <a:lnTo>
                    <a:pt x="1" y="294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3"/>
            <p:cNvSpPr/>
            <p:nvPr/>
          </p:nvSpPr>
          <p:spPr>
            <a:xfrm>
              <a:off x="2698862" y="3117654"/>
              <a:ext cx="278041" cy="253170"/>
            </a:xfrm>
            <a:custGeom>
              <a:avLst/>
              <a:gdLst/>
              <a:ahLst/>
              <a:cxnLst/>
              <a:rect l="l" t="t" r="r" b="b"/>
              <a:pathLst>
                <a:path w="2371" h="2159" fill="none" extrusionOk="0">
                  <a:moveTo>
                    <a:pt x="0" y="0"/>
                  </a:moveTo>
                  <a:lnTo>
                    <a:pt x="2371" y="215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3"/>
            <p:cNvSpPr/>
            <p:nvPr/>
          </p:nvSpPr>
          <p:spPr>
            <a:xfrm>
              <a:off x="2698862" y="2315689"/>
              <a:ext cx="0" cy="114214"/>
            </a:xfrm>
            <a:custGeom>
              <a:avLst/>
              <a:gdLst/>
              <a:ahLst/>
              <a:cxnLst/>
              <a:rect l="l" t="t" r="r" b="b"/>
              <a:pathLst>
                <a:path h="974" fill="none" extrusionOk="0">
                  <a:moveTo>
                    <a:pt x="0" y="0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3"/>
            <p:cNvSpPr/>
            <p:nvPr/>
          </p:nvSpPr>
          <p:spPr>
            <a:xfrm>
              <a:off x="2777195" y="2803974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1" y="1"/>
                  </a:moveTo>
                  <a:lnTo>
                    <a:pt x="1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3"/>
            <p:cNvSpPr/>
            <p:nvPr/>
          </p:nvSpPr>
          <p:spPr>
            <a:xfrm>
              <a:off x="3105185" y="2996403"/>
              <a:ext cx="117" cy="121367"/>
            </a:xfrm>
            <a:custGeom>
              <a:avLst/>
              <a:gdLst/>
              <a:ahLst/>
              <a:cxnLst/>
              <a:rect l="l" t="t" r="r" b="b"/>
              <a:pathLst>
                <a:path w="1" h="1035" fill="none" extrusionOk="0">
                  <a:moveTo>
                    <a:pt x="0" y="1"/>
                  </a:moveTo>
                  <a:lnTo>
                    <a:pt x="0" y="103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3"/>
            <p:cNvSpPr/>
            <p:nvPr/>
          </p:nvSpPr>
          <p:spPr>
            <a:xfrm>
              <a:off x="3315441" y="2689877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0" y="1"/>
                  </a:moveTo>
                  <a:lnTo>
                    <a:pt x="0" y="97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3"/>
            <p:cNvSpPr/>
            <p:nvPr/>
          </p:nvSpPr>
          <p:spPr>
            <a:xfrm>
              <a:off x="3233473" y="3313718"/>
              <a:ext cx="117" cy="114096"/>
            </a:xfrm>
            <a:custGeom>
              <a:avLst/>
              <a:gdLst/>
              <a:ahLst/>
              <a:cxnLst/>
              <a:rect l="l" t="t" r="r" b="b"/>
              <a:pathLst>
                <a:path w="1" h="973" fill="none" extrusionOk="0">
                  <a:moveTo>
                    <a:pt x="0" y="0"/>
                  </a:moveTo>
                  <a:lnTo>
                    <a:pt x="0" y="973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3"/>
            <p:cNvSpPr/>
            <p:nvPr/>
          </p:nvSpPr>
          <p:spPr>
            <a:xfrm>
              <a:off x="3080207" y="1930713"/>
              <a:ext cx="117" cy="117732"/>
            </a:xfrm>
            <a:custGeom>
              <a:avLst/>
              <a:gdLst/>
              <a:ahLst/>
              <a:cxnLst/>
              <a:rect l="l" t="t" r="r" b="b"/>
              <a:pathLst>
                <a:path w="1" h="1004" fill="none" extrusionOk="0">
                  <a:moveTo>
                    <a:pt x="0" y="1"/>
                  </a:moveTo>
                  <a:lnTo>
                    <a:pt x="0" y="100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3"/>
            <p:cNvSpPr/>
            <p:nvPr/>
          </p:nvSpPr>
          <p:spPr>
            <a:xfrm>
              <a:off x="2777195" y="3420545"/>
              <a:ext cx="117" cy="114214"/>
            </a:xfrm>
            <a:custGeom>
              <a:avLst/>
              <a:gdLst/>
              <a:ahLst/>
              <a:cxnLst/>
              <a:rect l="l" t="t" r="r" b="b"/>
              <a:pathLst>
                <a:path w="1" h="974" fill="none" extrusionOk="0">
                  <a:moveTo>
                    <a:pt x="1" y="1"/>
                  </a:moveTo>
                  <a:lnTo>
                    <a:pt x="1" y="97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3"/>
            <p:cNvSpPr/>
            <p:nvPr/>
          </p:nvSpPr>
          <p:spPr>
            <a:xfrm>
              <a:off x="2713051" y="4596816"/>
              <a:ext cx="524068" cy="117"/>
            </a:xfrm>
            <a:custGeom>
              <a:avLst/>
              <a:gdLst/>
              <a:ahLst/>
              <a:cxnLst/>
              <a:rect l="l" t="t" r="r" b="b"/>
              <a:pathLst>
                <a:path w="4469" h="1" fill="none" extrusionOk="0">
                  <a:moveTo>
                    <a:pt x="1" y="1"/>
                  </a:moveTo>
                  <a:lnTo>
                    <a:pt x="4469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ree Serif"/>
              <a:buNone/>
              <a:defRPr sz="30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ree Serif"/>
              <a:buNone/>
              <a:defRPr sz="30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ree Serif"/>
              <a:buNone/>
              <a:defRPr sz="30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ree Serif"/>
              <a:buNone/>
              <a:defRPr sz="30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ree Serif"/>
              <a:buNone/>
              <a:defRPr sz="30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ree Serif"/>
              <a:buNone/>
              <a:defRPr sz="30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ree Serif"/>
              <a:buNone/>
              <a:defRPr sz="30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ree Serif"/>
              <a:buNone/>
              <a:defRPr sz="30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ree Serif"/>
              <a:buNone/>
              <a:defRPr sz="3000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Char char="●"/>
              <a:defRPr sz="16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Char char="○"/>
              <a:defRPr sz="16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Char char="■"/>
              <a:defRPr sz="16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Char char="●"/>
              <a:defRPr sz="16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Char char="○"/>
              <a:defRPr sz="16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Char char="■"/>
              <a:defRPr sz="16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Char char="●"/>
              <a:defRPr sz="16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Char char="○"/>
              <a:defRPr sz="16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Kanit ExtraLight"/>
              <a:buChar char="■"/>
              <a:defRPr sz="16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5" r:id="rId13"/>
    <p:sldLayoutId id="2147483666" r:id="rId14"/>
    <p:sldLayoutId id="2147483667" r:id="rId15"/>
    <p:sldLayoutId id="2147483668" r:id="rId16"/>
    <p:sldLayoutId id="2147483670" r:id="rId17"/>
    <p:sldLayoutId id="2147483671" r:id="rId18"/>
    <p:sldLayoutId id="2147483673" r:id="rId19"/>
    <p:sldLayoutId id="2147483674" r:id="rId20"/>
    <p:sldLayoutId id="2147483675" r:id="rId21"/>
    <p:sldLayoutId id="2147483677" r:id="rId22"/>
    <p:sldLayoutId id="2147483678" r:id="rId23"/>
    <p:sldLayoutId id="2147483679" r:id="rId2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1" name="Google Shape;1011;p36"/>
          <p:cNvGrpSpPr/>
          <p:nvPr/>
        </p:nvGrpSpPr>
        <p:grpSpPr>
          <a:xfrm>
            <a:off x="1982237" y="3703413"/>
            <a:ext cx="2951705" cy="896015"/>
            <a:chOff x="1282025" y="2872613"/>
            <a:chExt cx="671025" cy="203700"/>
          </a:xfrm>
        </p:grpSpPr>
        <p:sp>
          <p:nvSpPr>
            <p:cNvPr id="1012" name="Google Shape;1012;p36"/>
            <p:cNvSpPr/>
            <p:nvPr/>
          </p:nvSpPr>
          <p:spPr>
            <a:xfrm>
              <a:off x="1324575" y="2872613"/>
              <a:ext cx="592000" cy="203700"/>
            </a:xfrm>
            <a:custGeom>
              <a:avLst/>
              <a:gdLst/>
              <a:ahLst/>
              <a:cxnLst/>
              <a:rect l="l" t="t" r="r" b="b"/>
              <a:pathLst>
                <a:path w="23680" h="8148" extrusionOk="0">
                  <a:moveTo>
                    <a:pt x="12204" y="0"/>
                  </a:moveTo>
                  <a:cubicBezTo>
                    <a:pt x="7920" y="0"/>
                    <a:pt x="6202" y="3437"/>
                    <a:pt x="6202" y="3437"/>
                  </a:cubicBezTo>
                  <a:cubicBezTo>
                    <a:pt x="6202" y="3437"/>
                    <a:pt x="305" y="3558"/>
                    <a:pt x="1" y="8148"/>
                  </a:cubicBezTo>
                  <a:lnTo>
                    <a:pt x="23679" y="8148"/>
                  </a:lnTo>
                  <a:cubicBezTo>
                    <a:pt x="23679" y="8148"/>
                    <a:pt x="23115" y="4566"/>
                    <a:pt x="19804" y="4566"/>
                  </a:cubicBezTo>
                  <a:cubicBezTo>
                    <a:pt x="19429" y="4566"/>
                    <a:pt x="19020" y="4611"/>
                    <a:pt x="18573" y="4713"/>
                  </a:cubicBezTo>
                  <a:cubicBezTo>
                    <a:pt x="18573" y="4713"/>
                    <a:pt x="16840" y="93"/>
                    <a:pt x="12372" y="2"/>
                  </a:cubicBezTo>
                  <a:cubicBezTo>
                    <a:pt x="12316" y="1"/>
                    <a:pt x="12260" y="0"/>
                    <a:pt x="122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6"/>
            <p:cNvSpPr/>
            <p:nvPr/>
          </p:nvSpPr>
          <p:spPr>
            <a:xfrm>
              <a:off x="1282025" y="3076288"/>
              <a:ext cx="671025" cy="25"/>
            </a:xfrm>
            <a:custGeom>
              <a:avLst/>
              <a:gdLst/>
              <a:ahLst/>
              <a:cxnLst/>
              <a:rect l="l" t="t" r="r" b="b"/>
              <a:pathLst>
                <a:path w="26841" h="1" fill="none" extrusionOk="0">
                  <a:moveTo>
                    <a:pt x="1" y="1"/>
                  </a:moveTo>
                  <a:lnTo>
                    <a:pt x="26840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4" name="Google Shape;1014;p36"/>
          <p:cNvGrpSpPr/>
          <p:nvPr/>
        </p:nvGrpSpPr>
        <p:grpSpPr>
          <a:xfrm>
            <a:off x="5042330" y="1233807"/>
            <a:ext cx="3864527" cy="3437754"/>
            <a:chOff x="4886332" y="1161660"/>
            <a:chExt cx="3864527" cy="3437754"/>
          </a:xfrm>
        </p:grpSpPr>
        <p:sp>
          <p:nvSpPr>
            <p:cNvPr id="1015" name="Google Shape;1015;p36"/>
            <p:cNvSpPr/>
            <p:nvPr/>
          </p:nvSpPr>
          <p:spPr>
            <a:xfrm>
              <a:off x="4916003" y="4507881"/>
              <a:ext cx="1223171" cy="91533"/>
            </a:xfrm>
            <a:custGeom>
              <a:avLst/>
              <a:gdLst/>
              <a:ahLst/>
              <a:cxnLst/>
              <a:rect l="l" t="t" r="r" b="b"/>
              <a:pathLst>
                <a:path w="15047" h="1126" extrusionOk="0">
                  <a:moveTo>
                    <a:pt x="7508" y="1"/>
                  </a:moveTo>
                  <a:cubicBezTo>
                    <a:pt x="3374" y="1"/>
                    <a:pt x="0" y="274"/>
                    <a:pt x="0" y="578"/>
                  </a:cubicBezTo>
                  <a:cubicBezTo>
                    <a:pt x="0" y="882"/>
                    <a:pt x="3374" y="1125"/>
                    <a:pt x="7508" y="1125"/>
                  </a:cubicBezTo>
                  <a:cubicBezTo>
                    <a:pt x="11642" y="1125"/>
                    <a:pt x="15046" y="882"/>
                    <a:pt x="15046" y="578"/>
                  </a:cubicBezTo>
                  <a:cubicBezTo>
                    <a:pt x="15046" y="213"/>
                    <a:pt x="11642" y="1"/>
                    <a:pt x="7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6"/>
            <p:cNvSpPr/>
            <p:nvPr/>
          </p:nvSpPr>
          <p:spPr>
            <a:xfrm>
              <a:off x="6682678" y="3489886"/>
              <a:ext cx="148354" cy="358326"/>
            </a:xfrm>
            <a:custGeom>
              <a:avLst/>
              <a:gdLst/>
              <a:ahLst/>
              <a:cxnLst/>
              <a:rect l="l" t="t" r="r" b="b"/>
              <a:pathLst>
                <a:path w="1825" h="4408" fill="none" extrusionOk="0">
                  <a:moveTo>
                    <a:pt x="0" y="1"/>
                  </a:moveTo>
                  <a:lnTo>
                    <a:pt x="1824" y="440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6"/>
            <p:cNvSpPr/>
            <p:nvPr/>
          </p:nvSpPr>
          <p:spPr>
            <a:xfrm>
              <a:off x="6573912" y="3467694"/>
              <a:ext cx="220052" cy="44547"/>
            </a:xfrm>
            <a:custGeom>
              <a:avLst/>
              <a:gdLst/>
              <a:ahLst/>
              <a:cxnLst/>
              <a:rect l="l" t="t" r="r" b="b"/>
              <a:pathLst>
                <a:path w="2707" h="548" extrusionOk="0">
                  <a:moveTo>
                    <a:pt x="1" y="0"/>
                  </a:moveTo>
                  <a:lnTo>
                    <a:pt x="1" y="547"/>
                  </a:lnTo>
                  <a:lnTo>
                    <a:pt x="2706" y="547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6"/>
            <p:cNvSpPr/>
            <p:nvPr/>
          </p:nvSpPr>
          <p:spPr>
            <a:xfrm>
              <a:off x="6527008" y="3339175"/>
              <a:ext cx="217532" cy="123642"/>
            </a:xfrm>
            <a:custGeom>
              <a:avLst/>
              <a:gdLst/>
              <a:ahLst/>
              <a:cxnLst/>
              <a:rect l="l" t="t" r="r" b="b"/>
              <a:pathLst>
                <a:path w="2676" h="1521" extrusionOk="0">
                  <a:moveTo>
                    <a:pt x="1915" y="0"/>
                  </a:moveTo>
                  <a:lnTo>
                    <a:pt x="1095" y="274"/>
                  </a:lnTo>
                  <a:cubicBezTo>
                    <a:pt x="1611" y="1034"/>
                    <a:pt x="0" y="1520"/>
                    <a:pt x="0" y="1520"/>
                  </a:cubicBezTo>
                  <a:lnTo>
                    <a:pt x="2675" y="1520"/>
                  </a:lnTo>
                  <a:lnTo>
                    <a:pt x="191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6"/>
            <p:cNvSpPr/>
            <p:nvPr/>
          </p:nvSpPr>
          <p:spPr>
            <a:xfrm>
              <a:off x="6250297" y="2368084"/>
              <a:ext cx="1087254" cy="1030432"/>
            </a:xfrm>
            <a:custGeom>
              <a:avLst/>
              <a:gdLst/>
              <a:ahLst/>
              <a:cxnLst/>
              <a:rect l="l" t="t" r="r" b="b"/>
              <a:pathLst>
                <a:path w="13375" h="12676" extrusionOk="0">
                  <a:moveTo>
                    <a:pt x="8663" y="1"/>
                  </a:moveTo>
                  <a:cubicBezTo>
                    <a:pt x="8663" y="1"/>
                    <a:pt x="517" y="2949"/>
                    <a:pt x="243" y="5776"/>
                  </a:cubicBezTo>
                  <a:cubicBezTo>
                    <a:pt x="0" y="8573"/>
                    <a:pt x="4012" y="12676"/>
                    <a:pt x="4012" y="12676"/>
                  </a:cubicBezTo>
                  <a:lnTo>
                    <a:pt x="5715" y="12676"/>
                  </a:lnTo>
                  <a:lnTo>
                    <a:pt x="4012" y="7478"/>
                  </a:lnTo>
                  <a:lnTo>
                    <a:pt x="13374" y="2828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6"/>
            <p:cNvSpPr/>
            <p:nvPr/>
          </p:nvSpPr>
          <p:spPr>
            <a:xfrm>
              <a:off x="5921641" y="2973451"/>
              <a:ext cx="872323" cy="842652"/>
            </a:xfrm>
            <a:custGeom>
              <a:avLst/>
              <a:gdLst/>
              <a:ahLst/>
              <a:cxnLst/>
              <a:rect l="l" t="t" r="r" b="b"/>
              <a:pathLst>
                <a:path w="10731" h="10366" fill="none" extrusionOk="0">
                  <a:moveTo>
                    <a:pt x="1" y="1"/>
                  </a:moveTo>
                  <a:cubicBezTo>
                    <a:pt x="1" y="1"/>
                    <a:pt x="10639" y="1065"/>
                    <a:pt x="10730" y="10366"/>
                  </a:cubicBez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6"/>
            <p:cNvSpPr/>
            <p:nvPr/>
          </p:nvSpPr>
          <p:spPr>
            <a:xfrm>
              <a:off x="6830951" y="3630762"/>
              <a:ext cx="1299746" cy="420107"/>
            </a:xfrm>
            <a:custGeom>
              <a:avLst/>
              <a:gdLst/>
              <a:ahLst/>
              <a:cxnLst/>
              <a:rect l="l" t="t" r="r" b="b"/>
              <a:pathLst>
                <a:path w="15989" h="5168" fill="none" extrusionOk="0">
                  <a:moveTo>
                    <a:pt x="213" y="0"/>
                  </a:moveTo>
                  <a:lnTo>
                    <a:pt x="15988" y="1641"/>
                  </a:lnTo>
                  <a:lnTo>
                    <a:pt x="15988" y="3404"/>
                  </a:lnTo>
                  <a:lnTo>
                    <a:pt x="0" y="5167"/>
                  </a:lnTo>
                </a:path>
              </a:pathLst>
            </a:custGeom>
            <a:noFill/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36"/>
            <p:cNvSpPr/>
            <p:nvPr/>
          </p:nvSpPr>
          <p:spPr>
            <a:xfrm>
              <a:off x="4886332" y="3198299"/>
              <a:ext cx="1279992" cy="1277554"/>
            </a:xfrm>
            <a:custGeom>
              <a:avLst/>
              <a:gdLst/>
              <a:ahLst/>
              <a:cxnLst/>
              <a:rect l="l" t="t" r="r" b="b"/>
              <a:pathLst>
                <a:path w="15746" h="15716" fill="none" extrusionOk="0">
                  <a:moveTo>
                    <a:pt x="15746" y="7873"/>
                  </a:moveTo>
                  <a:cubicBezTo>
                    <a:pt x="15746" y="12190"/>
                    <a:pt x="12220" y="15715"/>
                    <a:pt x="7873" y="15715"/>
                  </a:cubicBezTo>
                  <a:cubicBezTo>
                    <a:pt x="3557" y="15715"/>
                    <a:pt x="1" y="12190"/>
                    <a:pt x="1" y="7873"/>
                  </a:cubicBezTo>
                  <a:cubicBezTo>
                    <a:pt x="1" y="3527"/>
                    <a:pt x="3557" y="1"/>
                    <a:pt x="7873" y="1"/>
                  </a:cubicBezTo>
                  <a:cubicBezTo>
                    <a:pt x="12250" y="31"/>
                    <a:pt x="15746" y="3527"/>
                    <a:pt x="15746" y="7873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36"/>
            <p:cNvSpPr/>
            <p:nvPr/>
          </p:nvSpPr>
          <p:spPr>
            <a:xfrm>
              <a:off x="4945673" y="3252682"/>
              <a:ext cx="1168788" cy="1168788"/>
            </a:xfrm>
            <a:custGeom>
              <a:avLst/>
              <a:gdLst/>
              <a:ahLst/>
              <a:cxnLst/>
              <a:rect l="l" t="t" r="r" b="b"/>
              <a:pathLst>
                <a:path w="14378" h="14378" fill="none" extrusionOk="0">
                  <a:moveTo>
                    <a:pt x="14377" y="7204"/>
                  </a:moveTo>
                  <a:cubicBezTo>
                    <a:pt x="14377" y="11186"/>
                    <a:pt x="11125" y="14378"/>
                    <a:pt x="7174" y="14378"/>
                  </a:cubicBezTo>
                  <a:cubicBezTo>
                    <a:pt x="3192" y="14378"/>
                    <a:pt x="0" y="11156"/>
                    <a:pt x="0" y="7204"/>
                  </a:cubicBezTo>
                  <a:cubicBezTo>
                    <a:pt x="0" y="3192"/>
                    <a:pt x="3222" y="1"/>
                    <a:pt x="7174" y="1"/>
                  </a:cubicBezTo>
                  <a:cubicBezTo>
                    <a:pt x="11125" y="1"/>
                    <a:pt x="14377" y="3253"/>
                    <a:pt x="14377" y="7204"/>
                  </a:cubicBezTo>
                  <a:close/>
                </a:path>
              </a:pathLst>
            </a:custGeom>
            <a:noFill/>
            <a:ln w="182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36"/>
            <p:cNvSpPr/>
            <p:nvPr/>
          </p:nvSpPr>
          <p:spPr>
            <a:xfrm>
              <a:off x="5432438" y="3741885"/>
              <a:ext cx="192820" cy="190381"/>
            </a:xfrm>
            <a:custGeom>
              <a:avLst/>
              <a:gdLst/>
              <a:ahLst/>
              <a:cxnLst/>
              <a:rect l="l" t="t" r="r" b="b"/>
              <a:pathLst>
                <a:path w="2372" h="2342" extrusionOk="0">
                  <a:moveTo>
                    <a:pt x="1186" y="1"/>
                  </a:moveTo>
                  <a:cubicBezTo>
                    <a:pt x="547" y="1"/>
                    <a:pt x="0" y="518"/>
                    <a:pt x="0" y="1186"/>
                  </a:cubicBezTo>
                  <a:cubicBezTo>
                    <a:pt x="0" y="1825"/>
                    <a:pt x="547" y="2341"/>
                    <a:pt x="1186" y="2341"/>
                  </a:cubicBezTo>
                  <a:cubicBezTo>
                    <a:pt x="1854" y="2341"/>
                    <a:pt x="2371" y="1825"/>
                    <a:pt x="2371" y="1186"/>
                  </a:cubicBezTo>
                  <a:cubicBezTo>
                    <a:pt x="2371" y="518"/>
                    <a:pt x="1854" y="1"/>
                    <a:pt x="11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36"/>
            <p:cNvSpPr/>
            <p:nvPr/>
          </p:nvSpPr>
          <p:spPr>
            <a:xfrm>
              <a:off x="7500537" y="4507881"/>
              <a:ext cx="1223171" cy="91533"/>
            </a:xfrm>
            <a:custGeom>
              <a:avLst/>
              <a:gdLst/>
              <a:ahLst/>
              <a:cxnLst/>
              <a:rect l="l" t="t" r="r" b="b"/>
              <a:pathLst>
                <a:path w="15047" h="1126" extrusionOk="0">
                  <a:moveTo>
                    <a:pt x="7508" y="1"/>
                  </a:moveTo>
                  <a:cubicBezTo>
                    <a:pt x="3374" y="1"/>
                    <a:pt x="0" y="274"/>
                    <a:pt x="0" y="578"/>
                  </a:cubicBezTo>
                  <a:cubicBezTo>
                    <a:pt x="0" y="882"/>
                    <a:pt x="3374" y="1125"/>
                    <a:pt x="7508" y="1125"/>
                  </a:cubicBezTo>
                  <a:cubicBezTo>
                    <a:pt x="11672" y="1125"/>
                    <a:pt x="15046" y="882"/>
                    <a:pt x="15046" y="578"/>
                  </a:cubicBezTo>
                  <a:cubicBezTo>
                    <a:pt x="15046" y="213"/>
                    <a:pt x="11672" y="1"/>
                    <a:pt x="7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36"/>
            <p:cNvSpPr/>
            <p:nvPr/>
          </p:nvSpPr>
          <p:spPr>
            <a:xfrm>
              <a:off x="7473386" y="3198299"/>
              <a:ext cx="1277472" cy="1277554"/>
            </a:xfrm>
            <a:custGeom>
              <a:avLst/>
              <a:gdLst/>
              <a:ahLst/>
              <a:cxnLst/>
              <a:rect l="l" t="t" r="r" b="b"/>
              <a:pathLst>
                <a:path w="15715" h="15716" fill="none" extrusionOk="0">
                  <a:moveTo>
                    <a:pt x="15715" y="7873"/>
                  </a:moveTo>
                  <a:cubicBezTo>
                    <a:pt x="15715" y="12190"/>
                    <a:pt x="12189" y="15715"/>
                    <a:pt x="7842" y="15715"/>
                  </a:cubicBezTo>
                  <a:cubicBezTo>
                    <a:pt x="3526" y="15715"/>
                    <a:pt x="0" y="12190"/>
                    <a:pt x="0" y="7873"/>
                  </a:cubicBezTo>
                  <a:cubicBezTo>
                    <a:pt x="0" y="3527"/>
                    <a:pt x="3526" y="1"/>
                    <a:pt x="7842" y="1"/>
                  </a:cubicBezTo>
                  <a:cubicBezTo>
                    <a:pt x="12219" y="31"/>
                    <a:pt x="15715" y="3527"/>
                    <a:pt x="15715" y="7873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6"/>
            <p:cNvSpPr/>
            <p:nvPr/>
          </p:nvSpPr>
          <p:spPr>
            <a:xfrm>
              <a:off x="7530208" y="3252682"/>
              <a:ext cx="1168788" cy="1168788"/>
            </a:xfrm>
            <a:custGeom>
              <a:avLst/>
              <a:gdLst/>
              <a:ahLst/>
              <a:cxnLst/>
              <a:rect l="l" t="t" r="r" b="b"/>
              <a:pathLst>
                <a:path w="14378" h="14378" fill="none" extrusionOk="0">
                  <a:moveTo>
                    <a:pt x="14377" y="7204"/>
                  </a:moveTo>
                  <a:cubicBezTo>
                    <a:pt x="14377" y="11186"/>
                    <a:pt x="11155" y="14378"/>
                    <a:pt x="7204" y="14378"/>
                  </a:cubicBezTo>
                  <a:cubicBezTo>
                    <a:pt x="3192" y="14378"/>
                    <a:pt x="0" y="11156"/>
                    <a:pt x="0" y="7204"/>
                  </a:cubicBezTo>
                  <a:cubicBezTo>
                    <a:pt x="0" y="3192"/>
                    <a:pt x="3252" y="1"/>
                    <a:pt x="7204" y="1"/>
                  </a:cubicBezTo>
                  <a:cubicBezTo>
                    <a:pt x="11155" y="1"/>
                    <a:pt x="14377" y="3253"/>
                    <a:pt x="14377" y="7204"/>
                  </a:cubicBezTo>
                  <a:close/>
                </a:path>
              </a:pathLst>
            </a:custGeom>
            <a:noFill/>
            <a:ln w="182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6"/>
            <p:cNvSpPr/>
            <p:nvPr/>
          </p:nvSpPr>
          <p:spPr>
            <a:xfrm>
              <a:off x="8019411" y="3741885"/>
              <a:ext cx="190300" cy="190381"/>
            </a:xfrm>
            <a:custGeom>
              <a:avLst/>
              <a:gdLst/>
              <a:ahLst/>
              <a:cxnLst/>
              <a:rect l="l" t="t" r="r" b="b"/>
              <a:pathLst>
                <a:path w="2341" h="2342" extrusionOk="0">
                  <a:moveTo>
                    <a:pt x="1186" y="1"/>
                  </a:moveTo>
                  <a:cubicBezTo>
                    <a:pt x="517" y="1"/>
                    <a:pt x="0" y="518"/>
                    <a:pt x="0" y="1186"/>
                  </a:cubicBezTo>
                  <a:cubicBezTo>
                    <a:pt x="0" y="1825"/>
                    <a:pt x="517" y="2341"/>
                    <a:pt x="1186" y="2341"/>
                  </a:cubicBezTo>
                  <a:cubicBezTo>
                    <a:pt x="1824" y="2341"/>
                    <a:pt x="2341" y="1825"/>
                    <a:pt x="2341" y="1186"/>
                  </a:cubicBezTo>
                  <a:cubicBezTo>
                    <a:pt x="2341" y="518"/>
                    <a:pt x="1824" y="1"/>
                    <a:pt x="11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36"/>
            <p:cNvSpPr/>
            <p:nvPr/>
          </p:nvSpPr>
          <p:spPr>
            <a:xfrm>
              <a:off x="6875417" y="2701699"/>
              <a:ext cx="358326" cy="1136678"/>
            </a:xfrm>
            <a:custGeom>
              <a:avLst/>
              <a:gdLst/>
              <a:ahLst/>
              <a:cxnLst/>
              <a:rect l="l" t="t" r="r" b="b"/>
              <a:pathLst>
                <a:path w="4408" h="13983" fill="none" extrusionOk="0">
                  <a:moveTo>
                    <a:pt x="4408" y="0"/>
                  </a:moveTo>
                  <a:lnTo>
                    <a:pt x="0" y="13982"/>
                  </a:lnTo>
                </a:path>
              </a:pathLst>
            </a:custGeom>
            <a:noFill/>
            <a:ln w="19000" cap="rnd" cmpd="sng">
              <a:solidFill>
                <a:srgbClr val="C76C1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36"/>
            <p:cNvSpPr/>
            <p:nvPr/>
          </p:nvSpPr>
          <p:spPr>
            <a:xfrm>
              <a:off x="5528767" y="2536111"/>
              <a:ext cx="511558" cy="1304704"/>
            </a:xfrm>
            <a:custGeom>
              <a:avLst/>
              <a:gdLst/>
              <a:ahLst/>
              <a:cxnLst/>
              <a:rect l="l" t="t" r="r" b="b"/>
              <a:pathLst>
                <a:path w="6293" h="16050" fill="none" extrusionOk="0">
                  <a:moveTo>
                    <a:pt x="6293" y="1"/>
                  </a:moveTo>
                  <a:lnTo>
                    <a:pt x="3162" y="11734"/>
                  </a:lnTo>
                  <a:cubicBezTo>
                    <a:pt x="2797" y="13162"/>
                    <a:pt x="1976" y="14439"/>
                    <a:pt x="852" y="15351"/>
                  </a:cubicBezTo>
                  <a:lnTo>
                    <a:pt x="1" y="16050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36"/>
            <p:cNvSpPr/>
            <p:nvPr/>
          </p:nvSpPr>
          <p:spPr>
            <a:xfrm>
              <a:off x="5756135" y="2499043"/>
              <a:ext cx="644955" cy="81"/>
            </a:xfrm>
            <a:custGeom>
              <a:avLst/>
              <a:gdLst/>
              <a:ahLst/>
              <a:cxnLst/>
              <a:rect l="l" t="t" r="r" b="b"/>
              <a:pathLst>
                <a:path w="7934" h="1" fill="none" extrusionOk="0">
                  <a:moveTo>
                    <a:pt x="0" y="1"/>
                  </a:moveTo>
                  <a:lnTo>
                    <a:pt x="7933" y="1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36"/>
            <p:cNvSpPr/>
            <p:nvPr/>
          </p:nvSpPr>
          <p:spPr>
            <a:xfrm>
              <a:off x="7033526" y="2622603"/>
              <a:ext cx="397915" cy="106327"/>
            </a:xfrm>
            <a:custGeom>
              <a:avLst/>
              <a:gdLst/>
              <a:ahLst/>
              <a:cxnLst/>
              <a:rect l="l" t="t" r="r" b="b"/>
              <a:pathLst>
                <a:path w="4895" h="1308" extrusionOk="0">
                  <a:moveTo>
                    <a:pt x="639" y="1"/>
                  </a:moveTo>
                  <a:cubicBezTo>
                    <a:pt x="305" y="1"/>
                    <a:pt x="1" y="305"/>
                    <a:pt x="1" y="669"/>
                  </a:cubicBezTo>
                  <a:cubicBezTo>
                    <a:pt x="1" y="1004"/>
                    <a:pt x="305" y="1308"/>
                    <a:pt x="639" y="1308"/>
                  </a:cubicBezTo>
                  <a:lnTo>
                    <a:pt x="4256" y="1308"/>
                  </a:lnTo>
                  <a:cubicBezTo>
                    <a:pt x="4590" y="1308"/>
                    <a:pt x="4894" y="1034"/>
                    <a:pt x="4894" y="669"/>
                  </a:cubicBezTo>
                  <a:cubicBezTo>
                    <a:pt x="4894" y="305"/>
                    <a:pt x="4590" y="1"/>
                    <a:pt x="4256" y="1"/>
                  </a:cubicBezTo>
                  <a:close/>
                </a:path>
              </a:pathLst>
            </a:custGeom>
            <a:solidFill>
              <a:srgbClr val="C76C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36"/>
            <p:cNvSpPr/>
            <p:nvPr/>
          </p:nvSpPr>
          <p:spPr>
            <a:xfrm>
              <a:off x="5971066" y="2795589"/>
              <a:ext cx="1233007" cy="81"/>
            </a:xfrm>
            <a:custGeom>
              <a:avLst/>
              <a:gdLst/>
              <a:ahLst/>
              <a:cxnLst/>
              <a:rect l="l" t="t" r="r" b="b"/>
              <a:pathLst>
                <a:path w="15168" h="1" fill="none" extrusionOk="0">
                  <a:moveTo>
                    <a:pt x="0" y="0"/>
                  </a:moveTo>
                  <a:lnTo>
                    <a:pt x="15168" y="0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36"/>
            <p:cNvSpPr/>
            <p:nvPr/>
          </p:nvSpPr>
          <p:spPr>
            <a:xfrm>
              <a:off x="6961909" y="2862328"/>
              <a:ext cx="1153912" cy="976049"/>
            </a:xfrm>
            <a:custGeom>
              <a:avLst/>
              <a:gdLst/>
              <a:ahLst/>
              <a:cxnLst/>
              <a:rect l="l" t="t" r="r" b="b"/>
              <a:pathLst>
                <a:path w="14195" h="12007" fill="none" extrusionOk="0">
                  <a:moveTo>
                    <a:pt x="2736" y="0"/>
                  </a:moveTo>
                  <a:cubicBezTo>
                    <a:pt x="2736" y="0"/>
                    <a:pt x="14195" y="1125"/>
                    <a:pt x="14195" y="12006"/>
                  </a:cubicBezTo>
                  <a:lnTo>
                    <a:pt x="0" y="12006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36"/>
            <p:cNvSpPr/>
            <p:nvPr/>
          </p:nvSpPr>
          <p:spPr>
            <a:xfrm>
              <a:off x="6573912" y="3601823"/>
              <a:ext cx="514078" cy="475465"/>
            </a:xfrm>
            <a:custGeom>
              <a:avLst/>
              <a:gdLst/>
              <a:ahLst/>
              <a:cxnLst/>
              <a:rect l="l" t="t" r="r" b="b"/>
              <a:pathLst>
                <a:path w="6324" h="5849" extrusionOk="0">
                  <a:moveTo>
                    <a:pt x="3128" y="0"/>
                  </a:moveTo>
                  <a:cubicBezTo>
                    <a:pt x="1735" y="0"/>
                    <a:pt x="517" y="997"/>
                    <a:pt x="275" y="2423"/>
                  </a:cubicBezTo>
                  <a:cubicBezTo>
                    <a:pt x="1" y="4004"/>
                    <a:pt x="1034" y="5523"/>
                    <a:pt x="2645" y="5797"/>
                  </a:cubicBezTo>
                  <a:cubicBezTo>
                    <a:pt x="2828" y="5832"/>
                    <a:pt x="3009" y="5849"/>
                    <a:pt x="3188" y="5849"/>
                  </a:cubicBezTo>
                  <a:cubicBezTo>
                    <a:pt x="4560" y="5849"/>
                    <a:pt x="5777" y="4855"/>
                    <a:pt x="6019" y="3456"/>
                  </a:cubicBezTo>
                  <a:cubicBezTo>
                    <a:pt x="6323" y="1846"/>
                    <a:pt x="5259" y="326"/>
                    <a:pt x="3679" y="52"/>
                  </a:cubicBezTo>
                  <a:cubicBezTo>
                    <a:pt x="3493" y="17"/>
                    <a:pt x="3309" y="0"/>
                    <a:pt x="31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36"/>
            <p:cNvSpPr/>
            <p:nvPr/>
          </p:nvSpPr>
          <p:spPr>
            <a:xfrm>
              <a:off x="6850705" y="4174348"/>
              <a:ext cx="219971" cy="44547"/>
            </a:xfrm>
            <a:custGeom>
              <a:avLst/>
              <a:gdLst/>
              <a:ahLst/>
              <a:cxnLst/>
              <a:rect l="l" t="t" r="r" b="b"/>
              <a:pathLst>
                <a:path w="2706" h="548" extrusionOk="0">
                  <a:moveTo>
                    <a:pt x="0" y="0"/>
                  </a:moveTo>
                  <a:lnTo>
                    <a:pt x="0" y="547"/>
                  </a:lnTo>
                  <a:lnTo>
                    <a:pt x="2706" y="547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36"/>
            <p:cNvSpPr/>
            <p:nvPr/>
          </p:nvSpPr>
          <p:spPr>
            <a:xfrm>
              <a:off x="6830951" y="3838295"/>
              <a:ext cx="150793" cy="360846"/>
            </a:xfrm>
            <a:custGeom>
              <a:avLst/>
              <a:gdLst/>
              <a:ahLst/>
              <a:cxnLst/>
              <a:rect l="l" t="t" r="r" b="b"/>
              <a:pathLst>
                <a:path w="1855" h="4439" fill="none" extrusionOk="0">
                  <a:moveTo>
                    <a:pt x="0" y="0"/>
                  </a:moveTo>
                  <a:lnTo>
                    <a:pt x="1854" y="443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36"/>
            <p:cNvSpPr/>
            <p:nvPr/>
          </p:nvSpPr>
          <p:spPr>
            <a:xfrm>
              <a:off x="5071673" y="2634960"/>
              <a:ext cx="714133" cy="400353"/>
            </a:xfrm>
            <a:custGeom>
              <a:avLst/>
              <a:gdLst/>
              <a:ahLst/>
              <a:cxnLst/>
              <a:rect l="l" t="t" r="r" b="b"/>
              <a:pathLst>
                <a:path w="8785" h="4925" extrusionOk="0">
                  <a:moveTo>
                    <a:pt x="0" y="1"/>
                  </a:moveTo>
                  <a:lnTo>
                    <a:pt x="0" y="2128"/>
                  </a:lnTo>
                  <a:cubicBezTo>
                    <a:pt x="0" y="3648"/>
                    <a:pt x="1277" y="4925"/>
                    <a:pt x="2797" y="4925"/>
                  </a:cubicBezTo>
                  <a:lnTo>
                    <a:pt x="8785" y="4925"/>
                  </a:lnTo>
                  <a:lnTo>
                    <a:pt x="878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36"/>
            <p:cNvSpPr/>
            <p:nvPr/>
          </p:nvSpPr>
          <p:spPr>
            <a:xfrm>
              <a:off x="5415123" y="2728849"/>
              <a:ext cx="570818" cy="81"/>
            </a:xfrm>
            <a:custGeom>
              <a:avLst/>
              <a:gdLst/>
              <a:ahLst/>
              <a:cxnLst/>
              <a:rect l="l" t="t" r="r" b="b"/>
              <a:pathLst>
                <a:path w="7022" h="1" fill="none" extrusionOk="0">
                  <a:moveTo>
                    <a:pt x="7022" y="1"/>
                  </a:moveTo>
                  <a:lnTo>
                    <a:pt x="0" y="1"/>
                  </a:lnTo>
                </a:path>
              </a:pathLst>
            </a:custGeom>
            <a:noFill/>
            <a:ln w="1900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36"/>
            <p:cNvSpPr/>
            <p:nvPr/>
          </p:nvSpPr>
          <p:spPr>
            <a:xfrm>
              <a:off x="6796322" y="4038431"/>
              <a:ext cx="249642" cy="135998"/>
            </a:xfrm>
            <a:custGeom>
              <a:avLst/>
              <a:gdLst/>
              <a:ahLst/>
              <a:cxnLst/>
              <a:rect l="l" t="t" r="r" b="b"/>
              <a:pathLst>
                <a:path w="3071" h="1673" extrusionOk="0">
                  <a:moveTo>
                    <a:pt x="1885" y="0"/>
                  </a:moveTo>
                  <a:cubicBezTo>
                    <a:pt x="1885" y="0"/>
                    <a:pt x="1885" y="335"/>
                    <a:pt x="1703" y="882"/>
                  </a:cubicBezTo>
                  <a:cubicBezTo>
                    <a:pt x="1520" y="1368"/>
                    <a:pt x="1" y="1581"/>
                    <a:pt x="1" y="1581"/>
                  </a:cubicBezTo>
                  <a:lnTo>
                    <a:pt x="2797" y="1672"/>
                  </a:lnTo>
                  <a:lnTo>
                    <a:pt x="3071" y="61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36"/>
            <p:cNvSpPr/>
            <p:nvPr/>
          </p:nvSpPr>
          <p:spPr>
            <a:xfrm>
              <a:off x="6907526" y="2385399"/>
              <a:ext cx="627640" cy="1690182"/>
            </a:xfrm>
            <a:custGeom>
              <a:avLst/>
              <a:gdLst/>
              <a:ahLst/>
              <a:cxnLst/>
              <a:rect l="l" t="t" r="r" b="b"/>
              <a:pathLst>
                <a:path w="7721" h="20792" extrusionOk="0">
                  <a:moveTo>
                    <a:pt x="1824" y="1"/>
                  </a:moveTo>
                  <a:lnTo>
                    <a:pt x="0" y="20791"/>
                  </a:lnTo>
                  <a:lnTo>
                    <a:pt x="2007" y="20791"/>
                  </a:lnTo>
                  <a:cubicBezTo>
                    <a:pt x="2007" y="20791"/>
                    <a:pt x="6262" y="6961"/>
                    <a:pt x="6991" y="4226"/>
                  </a:cubicBezTo>
                  <a:cubicBezTo>
                    <a:pt x="7721" y="1490"/>
                    <a:pt x="7326" y="426"/>
                    <a:pt x="7326" y="426"/>
                  </a:cubicBezTo>
                  <a:lnTo>
                    <a:pt x="18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36"/>
            <p:cNvSpPr/>
            <p:nvPr/>
          </p:nvSpPr>
          <p:spPr>
            <a:xfrm>
              <a:off x="6615939" y="1431116"/>
              <a:ext cx="375641" cy="373202"/>
            </a:xfrm>
            <a:custGeom>
              <a:avLst/>
              <a:gdLst/>
              <a:ahLst/>
              <a:cxnLst/>
              <a:rect l="l" t="t" r="r" b="b"/>
              <a:pathLst>
                <a:path w="4621" h="4591" extrusionOk="0">
                  <a:moveTo>
                    <a:pt x="2037" y="1"/>
                  </a:moveTo>
                  <a:lnTo>
                    <a:pt x="700" y="913"/>
                  </a:lnTo>
                  <a:lnTo>
                    <a:pt x="913" y="1217"/>
                  </a:lnTo>
                  <a:cubicBezTo>
                    <a:pt x="913" y="1217"/>
                    <a:pt x="1" y="1916"/>
                    <a:pt x="244" y="2524"/>
                  </a:cubicBezTo>
                  <a:cubicBezTo>
                    <a:pt x="457" y="3131"/>
                    <a:pt x="973" y="2888"/>
                    <a:pt x="1338" y="3192"/>
                  </a:cubicBezTo>
                  <a:cubicBezTo>
                    <a:pt x="1733" y="3496"/>
                    <a:pt x="2098" y="4590"/>
                    <a:pt x="2098" y="4590"/>
                  </a:cubicBezTo>
                  <a:lnTo>
                    <a:pt x="4195" y="4408"/>
                  </a:lnTo>
                  <a:lnTo>
                    <a:pt x="4013" y="2979"/>
                  </a:lnTo>
                  <a:cubicBezTo>
                    <a:pt x="4013" y="2979"/>
                    <a:pt x="4621" y="1976"/>
                    <a:pt x="4438" y="1399"/>
                  </a:cubicBezTo>
                  <a:cubicBezTo>
                    <a:pt x="4347" y="821"/>
                    <a:pt x="2037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36"/>
            <p:cNvSpPr/>
            <p:nvPr/>
          </p:nvSpPr>
          <p:spPr>
            <a:xfrm>
              <a:off x="6665363" y="1326821"/>
              <a:ext cx="560982" cy="430512"/>
            </a:xfrm>
            <a:custGeom>
              <a:avLst/>
              <a:gdLst/>
              <a:ahLst/>
              <a:cxnLst/>
              <a:rect l="l" t="t" r="r" b="b"/>
              <a:pathLst>
                <a:path w="6901" h="5296" extrusionOk="0">
                  <a:moveTo>
                    <a:pt x="3322" y="1"/>
                  </a:moveTo>
                  <a:cubicBezTo>
                    <a:pt x="2916" y="1"/>
                    <a:pt x="2671" y="348"/>
                    <a:pt x="2402" y="463"/>
                  </a:cubicBezTo>
                  <a:cubicBezTo>
                    <a:pt x="1976" y="676"/>
                    <a:pt x="1672" y="615"/>
                    <a:pt x="852" y="1041"/>
                  </a:cubicBezTo>
                  <a:cubicBezTo>
                    <a:pt x="1" y="1466"/>
                    <a:pt x="578" y="1892"/>
                    <a:pt x="578" y="1892"/>
                  </a:cubicBezTo>
                  <a:lnTo>
                    <a:pt x="1460" y="1344"/>
                  </a:lnTo>
                  <a:cubicBezTo>
                    <a:pt x="1642" y="2317"/>
                    <a:pt x="2675" y="2712"/>
                    <a:pt x="3131" y="2925"/>
                  </a:cubicBezTo>
                  <a:cubicBezTo>
                    <a:pt x="3587" y="3168"/>
                    <a:pt x="3131" y="3989"/>
                    <a:pt x="3253" y="4414"/>
                  </a:cubicBezTo>
                  <a:cubicBezTo>
                    <a:pt x="3344" y="4840"/>
                    <a:pt x="4013" y="5266"/>
                    <a:pt x="4499" y="5296"/>
                  </a:cubicBezTo>
                  <a:cubicBezTo>
                    <a:pt x="4986" y="5296"/>
                    <a:pt x="4317" y="4749"/>
                    <a:pt x="4317" y="4749"/>
                  </a:cubicBezTo>
                  <a:lnTo>
                    <a:pt x="4317" y="4749"/>
                  </a:lnTo>
                  <a:cubicBezTo>
                    <a:pt x="4317" y="4749"/>
                    <a:pt x="4737" y="4841"/>
                    <a:pt x="5185" y="4841"/>
                  </a:cubicBezTo>
                  <a:cubicBezTo>
                    <a:pt x="5508" y="4841"/>
                    <a:pt x="5845" y="4793"/>
                    <a:pt x="6049" y="4627"/>
                  </a:cubicBezTo>
                  <a:cubicBezTo>
                    <a:pt x="6536" y="4202"/>
                    <a:pt x="5745" y="3776"/>
                    <a:pt x="5745" y="3776"/>
                  </a:cubicBezTo>
                  <a:cubicBezTo>
                    <a:pt x="5745" y="3776"/>
                    <a:pt x="6505" y="3746"/>
                    <a:pt x="6688" y="2803"/>
                  </a:cubicBezTo>
                  <a:cubicBezTo>
                    <a:pt x="6900" y="1800"/>
                    <a:pt x="5138" y="1770"/>
                    <a:pt x="5138" y="1770"/>
                  </a:cubicBezTo>
                  <a:cubicBezTo>
                    <a:pt x="5138" y="1770"/>
                    <a:pt x="5259" y="1436"/>
                    <a:pt x="4226" y="463"/>
                  </a:cubicBezTo>
                  <a:cubicBezTo>
                    <a:pt x="3846" y="117"/>
                    <a:pt x="3557" y="1"/>
                    <a:pt x="3322" y="1"/>
                  </a:cubicBezTo>
                  <a:close/>
                </a:path>
              </a:pathLst>
            </a:custGeom>
            <a:solidFill>
              <a:srgbClr val="0B2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36"/>
            <p:cNvSpPr/>
            <p:nvPr/>
          </p:nvSpPr>
          <p:spPr>
            <a:xfrm>
              <a:off x="7325113" y="1161660"/>
              <a:ext cx="694379" cy="628372"/>
            </a:xfrm>
            <a:custGeom>
              <a:avLst/>
              <a:gdLst/>
              <a:ahLst/>
              <a:cxnLst/>
              <a:rect l="l" t="t" r="r" b="b"/>
              <a:pathLst>
                <a:path w="8542" h="7730" extrusionOk="0">
                  <a:moveTo>
                    <a:pt x="8062" y="0"/>
                  </a:moveTo>
                  <a:cubicBezTo>
                    <a:pt x="7856" y="0"/>
                    <a:pt x="7295" y="1711"/>
                    <a:pt x="7295" y="1711"/>
                  </a:cubicBezTo>
                  <a:lnTo>
                    <a:pt x="0" y="6210"/>
                  </a:lnTo>
                  <a:lnTo>
                    <a:pt x="791" y="7729"/>
                  </a:lnTo>
                  <a:lnTo>
                    <a:pt x="7660" y="2289"/>
                  </a:lnTo>
                  <a:cubicBezTo>
                    <a:pt x="7680" y="2294"/>
                    <a:pt x="7700" y="2296"/>
                    <a:pt x="7719" y="2296"/>
                  </a:cubicBezTo>
                  <a:cubicBezTo>
                    <a:pt x="8152" y="2296"/>
                    <a:pt x="8541" y="1073"/>
                    <a:pt x="8541" y="1073"/>
                  </a:cubicBezTo>
                  <a:lnTo>
                    <a:pt x="8541" y="1073"/>
                  </a:lnTo>
                  <a:lnTo>
                    <a:pt x="8086" y="1103"/>
                  </a:lnTo>
                  <a:cubicBezTo>
                    <a:pt x="8086" y="1103"/>
                    <a:pt x="8268" y="161"/>
                    <a:pt x="8086" y="9"/>
                  </a:cubicBezTo>
                  <a:cubicBezTo>
                    <a:pt x="8078" y="3"/>
                    <a:pt x="8071" y="0"/>
                    <a:pt x="80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36"/>
            <p:cNvSpPr/>
            <p:nvPr/>
          </p:nvSpPr>
          <p:spPr>
            <a:xfrm>
              <a:off x="5817834" y="1238235"/>
              <a:ext cx="694460" cy="628372"/>
            </a:xfrm>
            <a:custGeom>
              <a:avLst/>
              <a:gdLst/>
              <a:ahLst/>
              <a:cxnLst/>
              <a:rect l="l" t="t" r="r" b="b"/>
              <a:pathLst>
                <a:path w="8543" h="7730" extrusionOk="0">
                  <a:moveTo>
                    <a:pt x="480" y="0"/>
                  </a:moveTo>
                  <a:cubicBezTo>
                    <a:pt x="472" y="0"/>
                    <a:pt x="464" y="3"/>
                    <a:pt x="457" y="9"/>
                  </a:cubicBezTo>
                  <a:cubicBezTo>
                    <a:pt x="244" y="161"/>
                    <a:pt x="457" y="1103"/>
                    <a:pt x="457" y="1103"/>
                  </a:cubicBezTo>
                  <a:lnTo>
                    <a:pt x="1" y="1073"/>
                  </a:lnTo>
                  <a:lnTo>
                    <a:pt x="1" y="1073"/>
                  </a:lnTo>
                  <a:cubicBezTo>
                    <a:pt x="1" y="1073"/>
                    <a:pt x="362" y="2297"/>
                    <a:pt x="793" y="2297"/>
                  </a:cubicBezTo>
                  <a:cubicBezTo>
                    <a:pt x="812" y="2297"/>
                    <a:pt x="832" y="2294"/>
                    <a:pt x="852" y="2289"/>
                  </a:cubicBezTo>
                  <a:lnTo>
                    <a:pt x="7752" y="7730"/>
                  </a:lnTo>
                  <a:lnTo>
                    <a:pt x="8542" y="6210"/>
                  </a:lnTo>
                  <a:lnTo>
                    <a:pt x="1247" y="1742"/>
                  </a:lnTo>
                  <a:cubicBezTo>
                    <a:pt x="1247" y="1742"/>
                    <a:pt x="685" y="0"/>
                    <a:pt x="4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36"/>
            <p:cNvSpPr/>
            <p:nvPr/>
          </p:nvSpPr>
          <p:spPr>
            <a:xfrm>
              <a:off x="6420762" y="1639238"/>
              <a:ext cx="1163829" cy="816802"/>
            </a:xfrm>
            <a:custGeom>
              <a:avLst/>
              <a:gdLst/>
              <a:ahLst/>
              <a:cxnLst/>
              <a:rect l="l" t="t" r="r" b="b"/>
              <a:pathLst>
                <a:path w="14317" h="10048" extrusionOk="0">
                  <a:moveTo>
                    <a:pt x="11216" y="0"/>
                  </a:moveTo>
                  <a:cubicBezTo>
                    <a:pt x="11216" y="0"/>
                    <a:pt x="9302" y="1125"/>
                    <a:pt x="8329" y="1429"/>
                  </a:cubicBezTo>
                  <a:cubicBezTo>
                    <a:pt x="7535" y="1711"/>
                    <a:pt x="6202" y="1906"/>
                    <a:pt x="4801" y="1906"/>
                  </a:cubicBezTo>
                  <a:cubicBezTo>
                    <a:pt x="4540" y="1906"/>
                    <a:pt x="4276" y="1899"/>
                    <a:pt x="4013" y="1885"/>
                  </a:cubicBezTo>
                  <a:cubicBezTo>
                    <a:pt x="2680" y="1826"/>
                    <a:pt x="972" y="1276"/>
                    <a:pt x="829" y="1276"/>
                  </a:cubicBezTo>
                  <a:cubicBezTo>
                    <a:pt x="825" y="1276"/>
                    <a:pt x="823" y="1276"/>
                    <a:pt x="821" y="1277"/>
                  </a:cubicBezTo>
                  <a:lnTo>
                    <a:pt x="0" y="3070"/>
                  </a:lnTo>
                  <a:cubicBezTo>
                    <a:pt x="1611" y="3709"/>
                    <a:pt x="3010" y="5684"/>
                    <a:pt x="3922" y="6930"/>
                  </a:cubicBezTo>
                  <a:cubicBezTo>
                    <a:pt x="4894" y="8207"/>
                    <a:pt x="5320" y="9940"/>
                    <a:pt x="6839" y="9940"/>
                  </a:cubicBezTo>
                  <a:cubicBezTo>
                    <a:pt x="7853" y="9940"/>
                    <a:pt x="10217" y="10048"/>
                    <a:pt x="11887" y="10048"/>
                  </a:cubicBezTo>
                  <a:cubicBezTo>
                    <a:pt x="12723" y="10048"/>
                    <a:pt x="13385" y="10021"/>
                    <a:pt x="13618" y="9940"/>
                  </a:cubicBezTo>
                  <a:cubicBezTo>
                    <a:pt x="14317" y="9727"/>
                    <a:pt x="13739" y="9180"/>
                    <a:pt x="12706" y="8572"/>
                  </a:cubicBezTo>
                  <a:cubicBezTo>
                    <a:pt x="11733" y="7964"/>
                    <a:pt x="9970" y="3861"/>
                    <a:pt x="9970" y="3861"/>
                  </a:cubicBezTo>
                  <a:lnTo>
                    <a:pt x="12280" y="1885"/>
                  </a:lnTo>
                  <a:lnTo>
                    <a:pt x="112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7" name="Google Shape;1047;p36"/>
          <p:cNvSpPr txBox="1">
            <a:spLocks noGrp="1"/>
          </p:cNvSpPr>
          <p:nvPr>
            <p:ph type="ctrTitle"/>
          </p:nvPr>
        </p:nvSpPr>
        <p:spPr>
          <a:xfrm>
            <a:off x="172927" y="189854"/>
            <a:ext cx="5748714" cy="201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>
                <a:solidFill>
                  <a:schemeClr val="dk1"/>
                </a:solidFill>
              </a:rPr>
              <a:t>Mali kotači, </a:t>
            </a:r>
            <a:br>
              <a:rPr lang="hr-HR" dirty="0">
                <a:solidFill>
                  <a:schemeClr val="dk1"/>
                </a:solidFill>
              </a:rPr>
            </a:br>
            <a:r>
              <a:rPr lang="hr-HR" dirty="0">
                <a:solidFill>
                  <a:schemeClr val="dk1"/>
                </a:solidFill>
              </a:rPr>
              <a:t>velike avanture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48" name="Google Shape;1048;p36"/>
          <p:cNvSpPr txBox="1">
            <a:spLocks noGrp="1"/>
          </p:cNvSpPr>
          <p:nvPr>
            <p:ph type="subTitle" idx="1"/>
          </p:nvPr>
        </p:nvSpPr>
        <p:spPr>
          <a:xfrm>
            <a:off x="228627" y="2133372"/>
            <a:ext cx="4677227" cy="2012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800" dirty="0"/>
              <a:t>DV Ivančica Oriovac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hr-H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 dirty="0"/>
              <a:t>Voditeljice: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 dirty="0"/>
              <a:t>Andrea Josipović, Mija Vinković, Renata Zulić </a:t>
            </a:r>
            <a:r>
              <a:rPr lang="hr-HR" sz="1800" dirty="0" err="1"/>
              <a:t>Milača</a:t>
            </a:r>
            <a:r>
              <a:rPr lang="hr-HR" sz="1800" dirty="0"/>
              <a:t>, Ivana Šimunović</a:t>
            </a:r>
          </a:p>
        </p:txBody>
      </p:sp>
      <p:grpSp>
        <p:nvGrpSpPr>
          <p:cNvPr id="1049" name="Google Shape;1049;p36"/>
          <p:cNvGrpSpPr/>
          <p:nvPr/>
        </p:nvGrpSpPr>
        <p:grpSpPr>
          <a:xfrm>
            <a:off x="91393" y="3904366"/>
            <a:ext cx="2289672" cy="695065"/>
            <a:chOff x="1282025" y="2872613"/>
            <a:chExt cx="671025" cy="203700"/>
          </a:xfrm>
        </p:grpSpPr>
        <p:sp>
          <p:nvSpPr>
            <p:cNvPr id="1050" name="Google Shape;1050;p36"/>
            <p:cNvSpPr/>
            <p:nvPr/>
          </p:nvSpPr>
          <p:spPr>
            <a:xfrm>
              <a:off x="1324575" y="2872613"/>
              <a:ext cx="592000" cy="203700"/>
            </a:xfrm>
            <a:custGeom>
              <a:avLst/>
              <a:gdLst/>
              <a:ahLst/>
              <a:cxnLst/>
              <a:rect l="l" t="t" r="r" b="b"/>
              <a:pathLst>
                <a:path w="23680" h="8148" extrusionOk="0">
                  <a:moveTo>
                    <a:pt x="12204" y="0"/>
                  </a:moveTo>
                  <a:cubicBezTo>
                    <a:pt x="7920" y="0"/>
                    <a:pt x="6202" y="3437"/>
                    <a:pt x="6202" y="3437"/>
                  </a:cubicBezTo>
                  <a:cubicBezTo>
                    <a:pt x="6202" y="3437"/>
                    <a:pt x="305" y="3558"/>
                    <a:pt x="1" y="8148"/>
                  </a:cubicBezTo>
                  <a:lnTo>
                    <a:pt x="23679" y="8148"/>
                  </a:lnTo>
                  <a:cubicBezTo>
                    <a:pt x="23679" y="8148"/>
                    <a:pt x="23115" y="4566"/>
                    <a:pt x="19804" y="4566"/>
                  </a:cubicBezTo>
                  <a:cubicBezTo>
                    <a:pt x="19429" y="4566"/>
                    <a:pt x="19020" y="4611"/>
                    <a:pt x="18573" y="4713"/>
                  </a:cubicBezTo>
                  <a:cubicBezTo>
                    <a:pt x="18573" y="4713"/>
                    <a:pt x="16840" y="93"/>
                    <a:pt x="12372" y="2"/>
                  </a:cubicBezTo>
                  <a:cubicBezTo>
                    <a:pt x="12316" y="1"/>
                    <a:pt x="12260" y="0"/>
                    <a:pt x="122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36"/>
            <p:cNvSpPr/>
            <p:nvPr/>
          </p:nvSpPr>
          <p:spPr>
            <a:xfrm>
              <a:off x="1282025" y="3076288"/>
              <a:ext cx="671025" cy="25"/>
            </a:xfrm>
            <a:custGeom>
              <a:avLst/>
              <a:gdLst/>
              <a:ahLst/>
              <a:cxnLst/>
              <a:rect l="l" t="t" r="r" b="b"/>
              <a:pathLst>
                <a:path w="26841" h="1" fill="none" extrusionOk="0">
                  <a:moveTo>
                    <a:pt x="1" y="1"/>
                  </a:moveTo>
                  <a:lnTo>
                    <a:pt x="26840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2" name="Google Shape;1052;p36"/>
          <p:cNvSpPr/>
          <p:nvPr/>
        </p:nvSpPr>
        <p:spPr>
          <a:xfrm>
            <a:off x="8460229" y="161925"/>
            <a:ext cx="1378557" cy="431300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5C53178F-A7E4-C9BF-DFEA-FF2D9C9E0B39}"/>
              </a:ext>
            </a:extLst>
          </p:cNvPr>
          <p:cNvSpPr txBox="1"/>
          <p:nvPr/>
        </p:nvSpPr>
        <p:spPr>
          <a:xfrm>
            <a:off x="172927" y="4625794"/>
            <a:ext cx="3856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>
                <a:solidFill>
                  <a:schemeClr val="accent3">
                    <a:lumMod val="50000"/>
                  </a:schemeClr>
                </a:solidFill>
              </a:rPr>
              <a:t>2 skupine (5-7 god)</a:t>
            </a:r>
            <a:endParaRPr lang="en-US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38"/>
          <p:cNvSpPr/>
          <p:nvPr/>
        </p:nvSpPr>
        <p:spPr>
          <a:xfrm>
            <a:off x="2173150" y="1089475"/>
            <a:ext cx="705000" cy="705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38"/>
          <p:cNvSpPr txBox="1">
            <a:spLocks noGrp="1"/>
          </p:cNvSpPr>
          <p:nvPr>
            <p:ph type="title"/>
          </p:nvPr>
        </p:nvSpPr>
        <p:spPr>
          <a:xfrm>
            <a:off x="2172998" y="1051075"/>
            <a:ext cx="705000" cy="7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r>
              <a:rPr lang="hr-HR" dirty="0"/>
              <a:t> </a:t>
            </a:r>
            <a:r>
              <a:rPr lang="en" dirty="0"/>
              <a:t> </a:t>
            </a:r>
            <a:endParaRPr dirty="0"/>
          </a:p>
        </p:txBody>
      </p:sp>
      <p:sp>
        <p:nvSpPr>
          <p:cNvPr id="1065" name="Google Shape;1065;p38"/>
          <p:cNvSpPr/>
          <p:nvPr/>
        </p:nvSpPr>
        <p:spPr>
          <a:xfrm>
            <a:off x="2170799" y="3129175"/>
            <a:ext cx="705000" cy="705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6" name="Google Shape;1066;p38"/>
          <p:cNvSpPr txBox="1">
            <a:spLocks noGrp="1"/>
          </p:cNvSpPr>
          <p:nvPr>
            <p:ph type="title" idx="8"/>
          </p:nvPr>
        </p:nvSpPr>
        <p:spPr>
          <a:xfrm>
            <a:off x="2172996" y="3133286"/>
            <a:ext cx="705000" cy="7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</a:t>
            </a:r>
            <a:endParaRPr dirty="0"/>
          </a:p>
        </p:txBody>
      </p:sp>
      <p:sp>
        <p:nvSpPr>
          <p:cNvPr id="1067" name="Google Shape;1067;p38"/>
          <p:cNvSpPr/>
          <p:nvPr/>
        </p:nvSpPr>
        <p:spPr>
          <a:xfrm>
            <a:off x="2159131" y="2128525"/>
            <a:ext cx="705000" cy="7050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38"/>
          <p:cNvSpPr txBox="1">
            <a:spLocks noGrp="1"/>
          </p:cNvSpPr>
          <p:nvPr>
            <p:ph type="title" idx="5"/>
          </p:nvPr>
        </p:nvSpPr>
        <p:spPr>
          <a:xfrm>
            <a:off x="2172998" y="2082625"/>
            <a:ext cx="705000" cy="7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</a:t>
            </a:r>
            <a:endParaRPr dirty="0"/>
          </a:p>
        </p:txBody>
      </p:sp>
      <p:sp>
        <p:nvSpPr>
          <p:cNvPr id="1069" name="Google Shape;1069;p38"/>
          <p:cNvSpPr txBox="1">
            <a:spLocks noGrp="1"/>
          </p:cNvSpPr>
          <p:nvPr>
            <p:ph type="subTitle" idx="1"/>
          </p:nvPr>
        </p:nvSpPr>
        <p:spPr>
          <a:xfrm>
            <a:off x="3084925" y="1024565"/>
            <a:ext cx="3775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CRO Ultra</a:t>
            </a:r>
            <a:endParaRPr dirty="0"/>
          </a:p>
        </p:txBody>
      </p:sp>
      <p:sp>
        <p:nvSpPr>
          <p:cNvPr id="1070" name="Google Shape;1070;p38"/>
          <p:cNvSpPr txBox="1">
            <a:spLocks noGrp="1"/>
          </p:cNvSpPr>
          <p:nvPr>
            <p:ph type="subTitle" idx="2"/>
          </p:nvPr>
        </p:nvSpPr>
        <p:spPr>
          <a:xfrm>
            <a:off x="3084773" y="1422310"/>
            <a:ext cx="32871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r-HR" dirty="0"/>
              <a:t>30.5.-31.5. 2025.</a:t>
            </a:r>
            <a:endParaRPr dirty="0"/>
          </a:p>
        </p:txBody>
      </p:sp>
      <p:sp>
        <p:nvSpPr>
          <p:cNvPr id="1071" name="Google Shape;1071;p38"/>
          <p:cNvSpPr txBox="1">
            <a:spLocks noGrp="1"/>
          </p:cNvSpPr>
          <p:nvPr>
            <p:ph type="title" idx="3"/>
          </p:nvPr>
        </p:nvSpPr>
        <p:spPr>
          <a:xfrm>
            <a:off x="2049781" y="120645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4000" dirty="0"/>
              <a:t>Sažetak</a:t>
            </a:r>
            <a:endParaRPr sz="4000" dirty="0"/>
          </a:p>
        </p:txBody>
      </p:sp>
      <p:sp>
        <p:nvSpPr>
          <p:cNvPr id="1072" name="Google Shape;1072;p38"/>
          <p:cNvSpPr txBox="1">
            <a:spLocks noGrp="1"/>
          </p:cNvSpPr>
          <p:nvPr>
            <p:ph type="subTitle" idx="4"/>
          </p:nvPr>
        </p:nvSpPr>
        <p:spPr>
          <a:xfrm>
            <a:off x="3084773" y="1995325"/>
            <a:ext cx="3775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Otvorenje Utrke</a:t>
            </a:r>
          </a:p>
        </p:txBody>
      </p:sp>
      <p:sp>
        <p:nvSpPr>
          <p:cNvPr id="1073" name="Google Shape;1073;p38"/>
          <p:cNvSpPr txBox="1">
            <a:spLocks noGrp="1"/>
          </p:cNvSpPr>
          <p:nvPr>
            <p:ph type="subTitle" idx="6"/>
          </p:nvPr>
        </p:nvSpPr>
        <p:spPr>
          <a:xfrm>
            <a:off x="3084773" y="2393515"/>
            <a:ext cx="32871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r-HR" dirty="0"/>
              <a:t>Suradnja vrtića i CRO Ultre</a:t>
            </a:r>
            <a:endParaRPr dirty="0"/>
          </a:p>
        </p:txBody>
      </p:sp>
      <p:sp>
        <p:nvSpPr>
          <p:cNvPr id="1074" name="Google Shape;1074;p38"/>
          <p:cNvSpPr txBox="1">
            <a:spLocks noGrp="1"/>
          </p:cNvSpPr>
          <p:nvPr>
            <p:ph type="subTitle" idx="7"/>
          </p:nvPr>
        </p:nvSpPr>
        <p:spPr>
          <a:xfrm>
            <a:off x="3084621" y="3032710"/>
            <a:ext cx="3775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Mini CRO Ultra</a:t>
            </a:r>
            <a:endParaRPr dirty="0"/>
          </a:p>
        </p:txBody>
      </p:sp>
      <p:sp>
        <p:nvSpPr>
          <p:cNvPr id="1075" name="Google Shape;1075;p38"/>
          <p:cNvSpPr txBox="1">
            <a:spLocks noGrp="1"/>
          </p:cNvSpPr>
          <p:nvPr>
            <p:ph type="subTitle" idx="9"/>
          </p:nvPr>
        </p:nvSpPr>
        <p:spPr>
          <a:xfrm>
            <a:off x="3084621" y="3406893"/>
            <a:ext cx="3287100" cy="57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r-HR" dirty="0"/>
              <a:t>Dječja utrka</a:t>
            </a:r>
            <a:endParaRPr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E510942-6328-7A48-E230-E78C92E31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0799" y="4183946"/>
            <a:ext cx="707197" cy="707197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3CC61F92-B63E-C7F5-90BB-BB7110643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336" y="4264167"/>
            <a:ext cx="542591" cy="640135"/>
          </a:xfrm>
          <a:prstGeom prst="rect">
            <a:avLst/>
          </a:prstGeom>
        </p:spPr>
      </p:pic>
      <p:sp>
        <p:nvSpPr>
          <p:cNvPr id="10" name="Google Shape;1074;p38">
            <a:extLst>
              <a:ext uri="{FF2B5EF4-FFF2-40B4-BE49-F238E27FC236}">
                <a16:creationId xmlns:a16="http://schemas.microsoft.com/office/drawing/2014/main" id="{7A3188CD-1CB6-D81A-8070-F4196F1B9D10}"/>
              </a:ext>
            </a:extLst>
          </p:cNvPr>
          <p:cNvSpPr txBox="1">
            <a:spLocks/>
          </p:cNvSpPr>
          <p:nvPr/>
        </p:nvSpPr>
        <p:spPr>
          <a:xfrm>
            <a:off x="3084621" y="4129819"/>
            <a:ext cx="3775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ee Serif"/>
              <a:buNone/>
              <a:defRPr sz="2200" b="0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ee Serif"/>
              <a:buNone/>
              <a:defRPr sz="2400" b="0" i="0" u="none" strike="noStrike" cap="non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ee Serif"/>
              <a:buNone/>
              <a:defRPr sz="2400" b="0" i="0" u="none" strike="noStrike" cap="non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ee Serif"/>
              <a:buNone/>
              <a:defRPr sz="2400" b="0" i="0" u="none" strike="noStrike" cap="non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ee Serif"/>
              <a:buNone/>
              <a:defRPr sz="2400" b="0" i="0" u="none" strike="noStrike" cap="non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ee Serif"/>
              <a:buNone/>
              <a:defRPr sz="2400" b="0" i="0" u="none" strike="noStrike" cap="non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ee Serif"/>
              <a:buNone/>
              <a:defRPr sz="2400" b="0" i="0" u="none" strike="noStrike" cap="non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ree Serif"/>
              <a:buNone/>
              <a:defRPr sz="2400" b="0" i="0" u="none" strike="noStrike" cap="non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400"/>
              <a:buFont typeface="Bree Serif"/>
              <a:buNone/>
              <a:defRPr sz="2400" b="0" i="0" u="none" strike="noStrike" cap="none">
                <a:solidFill>
                  <a:schemeClr val="dk1"/>
                </a:solidFill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pPr marL="0" indent="0"/>
            <a:r>
              <a:rPr lang="hr-HR" dirty="0"/>
              <a:t>Zanimljivosti</a:t>
            </a:r>
          </a:p>
        </p:txBody>
      </p:sp>
      <p:sp>
        <p:nvSpPr>
          <p:cNvPr id="11" name="Google Shape;1075;p38">
            <a:extLst>
              <a:ext uri="{FF2B5EF4-FFF2-40B4-BE49-F238E27FC236}">
                <a16:creationId xmlns:a16="http://schemas.microsoft.com/office/drawing/2014/main" id="{F6AE10DA-328F-2A04-7024-121CE164EB6F}"/>
              </a:ext>
            </a:extLst>
          </p:cNvPr>
          <p:cNvSpPr txBox="1">
            <a:spLocks/>
          </p:cNvSpPr>
          <p:nvPr/>
        </p:nvSpPr>
        <p:spPr>
          <a:xfrm>
            <a:off x="3084621" y="4480440"/>
            <a:ext cx="3287100" cy="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None/>
              <a:defRPr sz="1600" b="0" i="0" u="none" strike="noStrike" cap="none">
                <a:solidFill>
                  <a:schemeClr val="dk1"/>
                </a:solidFill>
                <a:latin typeface="Kanit Light"/>
                <a:ea typeface="Kanit Light"/>
                <a:cs typeface="Kanit Light"/>
                <a:sym typeface="Kanit Ligh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None/>
              <a:defRPr sz="1600" b="0" i="0" u="none" strike="noStrike" cap="none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None/>
              <a:defRPr sz="1600" b="0" i="0" u="none" strike="noStrike" cap="none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None/>
              <a:defRPr sz="1600" b="0" i="0" u="none" strike="noStrike" cap="none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None/>
              <a:defRPr sz="1600" b="0" i="0" u="none" strike="noStrike" cap="none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None/>
              <a:defRPr sz="1600" b="0" i="0" u="none" strike="noStrike" cap="none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None/>
              <a:defRPr sz="1600" b="0" i="0" u="none" strike="noStrike" cap="none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nit ExtraLight"/>
              <a:buNone/>
              <a:defRPr sz="1600" b="0" i="0" u="none" strike="noStrike" cap="none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600"/>
              <a:buFont typeface="Kanit ExtraLight"/>
              <a:buNone/>
              <a:defRPr sz="1600" b="0" i="0" u="none" strike="noStrike" cap="none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defRPr>
            </a:lvl9pPr>
          </a:lstStyle>
          <a:p>
            <a:pPr marL="0" indent="0">
              <a:spcAft>
                <a:spcPts val="1600"/>
              </a:spcAft>
            </a:pPr>
            <a:r>
              <a:rPr lang="hr-HR" dirty="0"/>
              <a:t>Popratni sadržaj </a:t>
            </a:r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ED8639C3-CFDB-0C4E-70F1-64D5E1F2AE8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757" t="50905" r="3460" b="2266"/>
          <a:stretch>
            <a:fillRect/>
          </a:stretch>
        </p:blipFill>
        <p:spPr>
          <a:xfrm rot="5400000">
            <a:off x="5675088" y="2726954"/>
            <a:ext cx="2783312" cy="2049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39"/>
          <p:cNvSpPr txBox="1">
            <a:spLocks noGrp="1"/>
          </p:cNvSpPr>
          <p:nvPr>
            <p:ph type="subTitle" idx="1"/>
          </p:nvPr>
        </p:nvSpPr>
        <p:spPr>
          <a:xfrm>
            <a:off x="1779002" y="1986450"/>
            <a:ext cx="5345697" cy="117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- </a:t>
            </a:r>
            <a:r>
              <a:rPr lang="en-US" dirty="0" err="1"/>
              <a:t>Razvijanje</a:t>
            </a:r>
            <a:r>
              <a:rPr lang="en-US" dirty="0"/>
              <a:t> </a:t>
            </a:r>
            <a:r>
              <a:rPr lang="en-US" dirty="0" err="1"/>
              <a:t>tjelesno-zdravstvenih</a:t>
            </a:r>
            <a:r>
              <a:rPr lang="en-US" dirty="0"/>
              <a:t> </a:t>
            </a:r>
            <a:r>
              <a:rPr lang="en-US" dirty="0" err="1"/>
              <a:t>kompetencija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- Usvajanje </a:t>
            </a:r>
            <a:r>
              <a:rPr lang="en-US" dirty="0" err="1"/>
              <a:t>osnova</a:t>
            </a:r>
            <a:r>
              <a:rPr lang="en-US" dirty="0"/>
              <a:t> </a:t>
            </a:r>
            <a:r>
              <a:rPr lang="en-US" dirty="0" err="1"/>
              <a:t>prometnih</a:t>
            </a:r>
            <a:r>
              <a:rPr lang="en-US" dirty="0"/>
              <a:t> </a:t>
            </a:r>
            <a:r>
              <a:rPr lang="en-US" dirty="0" err="1"/>
              <a:t>pravila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-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samopouzdanja</a:t>
            </a:r>
            <a:endParaRPr lang="en-US" dirty="0"/>
          </a:p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- </a:t>
            </a:r>
            <a:r>
              <a:rPr lang="en-US" dirty="0" err="1"/>
              <a:t>Suradnja</a:t>
            </a:r>
            <a:r>
              <a:rPr lang="en-US" dirty="0"/>
              <a:t> </a:t>
            </a:r>
            <a:r>
              <a:rPr lang="en-US" dirty="0" err="1"/>
              <a:t>vrtića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lokalne</a:t>
            </a:r>
            <a:r>
              <a:rPr lang="en-US" dirty="0"/>
              <a:t> </a:t>
            </a:r>
            <a:r>
              <a:rPr lang="en-US" dirty="0" err="1"/>
              <a:t>zajednice</a:t>
            </a:r>
            <a:endParaRPr lang="en-US" dirty="0"/>
          </a:p>
        </p:txBody>
      </p:sp>
      <p:sp>
        <p:nvSpPr>
          <p:cNvPr id="1081" name="Google Shape;1081;p39"/>
          <p:cNvSpPr txBox="1">
            <a:spLocks noGrp="1"/>
          </p:cNvSpPr>
          <p:nvPr>
            <p:ph type="title"/>
          </p:nvPr>
        </p:nvSpPr>
        <p:spPr>
          <a:xfrm>
            <a:off x="1714499" y="381000"/>
            <a:ext cx="5410200" cy="13125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Ciljevi </a:t>
            </a:r>
            <a:endParaRPr dirty="0"/>
          </a:p>
        </p:txBody>
      </p:sp>
      <p:grpSp>
        <p:nvGrpSpPr>
          <p:cNvPr id="2" name="Google Shape;2468;p70">
            <a:extLst>
              <a:ext uri="{FF2B5EF4-FFF2-40B4-BE49-F238E27FC236}">
                <a16:creationId xmlns:a16="http://schemas.microsoft.com/office/drawing/2014/main" id="{EE0AD208-EC95-D56F-E2CE-417F8FD4854A}"/>
              </a:ext>
            </a:extLst>
          </p:cNvPr>
          <p:cNvGrpSpPr/>
          <p:nvPr/>
        </p:nvGrpSpPr>
        <p:grpSpPr>
          <a:xfrm>
            <a:off x="1086494" y="3438910"/>
            <a:ext cx="1886676" cy="1198312"/>
            <a:chOff x="2399838" y="3003655"/>
            <a:chExt cx="2104022" cy="1336358"/>
          </a:xfrm>
        </p:grpSpPr>
        <p:sp>
          <p:nvSpPr>
            <p:cNvPr id="3" name="Google Shape;2469;p70">
              <a:extLst>
                <a:ext uri="{FF2B5EF4-FFF2-40B4-BE49-F238E27FC236}">
                  <a16:creationId xmlns:a16="http://schemas.microsoft.com/office/drawing/2014/main" id="{DCC30F81-0D35-E1DA-F9CE-5F81FA8D64DA}"/>
                </a:ext>
              </a:extLst>
            </p:cNvPr>
            <p:cNvSpPr/>
            <p:nvPr/>
          </p:nvSpPr>
          <p:spPr>
            <a:xfrm>
              <a:off x="3940764" y="4297016"/>
              <a:ext cx="559673" cy="42997"/>
            </a:xfrm>
            <a:custGeom>
              <a:avLst/>
              <a:gdLst/>
              <a:ahLst/>
              <a:cxnLst/>
              <a:rect l="l" t="t" r="r" b="b"/>
              <a:pathLst>
                <a:path w="15047" h="1156" extrusionOk="0">
                  <a:moveTo>
                    <a:pt x="7509" y="0"/>
                  </a:moveTo>
                  <a:cubicBezTo>
                    <a:pt x="3375" y="0"/>
                    <a:pt x="1" y="274"/>
                    <a:pt x="1" y="578"/>
                  </a:cubicBezTo>
                  <a:cubicBezTo>
                    <a:pt x="1" y="882"/>
                    <a:pt x="3375" y="1155"/>
                    <a:pt x="7509" y="1155"/>
                  </a:cubicBezTo>
                  <a:cubicBezTo>
                    <a:pt x="11643" y="1155"/>
                    <a:pt x="15047" y="882"/>
                    <a:pt x="15047" y="578"/>
                  </a:cubicBezTo>
                  <a:cubicBezTo>
                    <a:pt x="15047" y="274"/>
                    <a:pt x="11643" y="0"/>
                    <a:pt x="7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470;p70">
              <a:extLst>
                <a:ext uri="{FF2B5EF4-FFF2-40B4-BE49-F238E27FC236}">
                  <a16:creationId xmlns:a16="http://schemas.microsoft.com/office/drawing/2014/main" id="{9525C678-8F02-3209-FAA2-0B0365180126}"/>
                </a:ext>
              </a:extLst>
            </p:cNvPr>
            <p:cNvSpPr/>
            <p:nvPr/>
          </p:nvSpPr>
          <p:spPr>
            <a:xfrm>
              <a:off x="2432643" y="4297016"/>
              <a:ext cx="559636" cy="42997"/>
            </a:xfrm>
            <a:custGeom>
              <a:avLst/>
              <a:gdLst/>
              <a:ahLst/>
              <a:cxnLst/>
              <a:rect l="l" t="t" r="r" b="b"/>
              <a:pathLst>
                <a:path w="15046" h="1156" extrusionOk="0">
                  <a:moveTo>
                    <a:pt x="7508" y="0"/>
                  </a:moveTo>
                  <a:cubicBezTo>
                    <a:pt x="3374" y="0"/>
                    <a:pt x="0" y="274"/>
                    <a:pt x="0" y="578"/>
                  </a:cubicBezTo>
                  <a:cubicBezTo>
                    <a:pt x="0" y="882"/>
                    <a:pt x="3374" y="1155"/>
                    <a:pt x="7508" y="1155"/>
                  </a:cubicBezTo>
                  <a:cubicBezTo>
                    <a:pt x="11672" y="1155"/>
                    <a:pt x="15046" y="882"/>
                    <a:pt x="15046" y="578"/>
                  </a:cubicBezTo>
                  <a:cubicBezTo>
                    <a:pt x="15046" y="274"/>
                    <a:pt x="11702" y="0"/>
                    <a:pt x="75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471;p70">
              <a:extLst>
                <a:ext uri="{FF2B5EF4-FFF2-40B4-BE49-F238E27FC236}">
                  <a16:creationId xmlns:a16="http://schemas.microsoft.com/office/drawing/2014/main" id="{584F4C1A-687A-F2CC-9CF9-E50FC33B3DA6}"/>
                </a:ext>
              </a:extLst>
            </p:cNvPr>
            <p:cNvSpPr/>
            <p:nvPr/>
          </p:nvSpPr>
          <p:spPr>
            <a:xfrm>
              <a:off x="2471065" y="3798425"/>
              <a:ext cx="483907" cy="485060"/>
            </a:xfrm>
            <a:custGeom>
              <a:avLst/>
              <a:gdLst/>
              <a:ahLst/>
              <a:cxnLst/>
              <a:rect l="l" t="t" r="r" b="b"/>
              <a:pathLst>
                <a:path w="13010" h="13041" fill="none" extrusionOk="0">
                  <a:moveTo>
                    <a:pt x="11824" y="4347"/>
                  </a:moveTo>
                  <a:cubicBezTo>
                    <a:pt x="13010" y="7265"/>
                    <a:pt x="11612" y="10639"/>
                    <a:pt x="8694" y="11824"/>
                  </a:cubicBezTo>
                  <a:cubicBezTo>
                    <a:pt x="5745" y="13040"/>
                    <a:pt x="2402" y="11642"/>
                    <a:pt x="1216" y="8694"/>
                  </a:cubicBezTo>
                  <a:cubicBezTo>
                    <a:pt x="1" y="5776"/>
                    <a:pt x="1399" y="2402"/>
                    <a:pt x="4347" y="1216"/>
                  </a:cubicBezTo>
                  <a:cubicBezTo>
                    <a:pt x="7265" y="1"/>
                    <a:pt x="10609" y="1429"/>
                    <a:pt x="11824" y="4347"/>
                  </a:cubicBezTo>
                  <a:close/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472;p70">
              <a:extLst>
                <a:ext uri="{FF2B5EF4-FFF2-40B4-BE49-F238E27FC236}">
                  <a16:creationId xmlns:a16="http://schemas.microsoft.com/office/drawing/2014/main" id="{50FC2188-8784-6102-326E-CBC9731951D4}"/>
                </a:ext>
              </a:extLst>
            </p:cNvPr>
            <p:cNvSpPr/>
            <p:nvPr/>
          </p:nvSpPr>
          <p:spPr>
            <a:xfrm>
              <a:off x="2429221" y="3757735"/>
              <a:ext cx="568712" cy="567559"/>
            </a:xfrm>
            <a:custGeom>
              <a:avLst/>
              <a:gdLst/>
              <a:ahLst/>
              <a:cxnLst/>
              <a:rect l="l" t="t" r="r" b="b"/>
              <a:pathLst>
                <a:path w="15290" h="15259" fill="none" extrusionOk="0">
                  <a:moveTo>
                    <a:pt x="13861" y="5076"/>
                  </a:moveTo>
                  <a:cubicBezTo>
                    <a:pt x="15290" y="8511"/>
                    <a:pt x="13618" y="12432"/>
                    <a:pt x="10183" y="13830"/>
                  </a:cubicBezTo>
                  <a:cubicBezTo>
                    <a:pt x="6749" y="15259"/>
                    <a:pt x="2828" y="13618"/>
                    <a:pt x="1429" y="10152"/>
                  </a:cubicBezTo>
                  <a:cubicBezTo>
                    <a:pt x="1" y="6718"/>
                    <a:pt x="1673" y="2797"/>
                    <a:pt x="5107" y="1399"/>
                  </a:cubicBezTo>
                  <a:cubicBezTo>
                    <a:pt x="8542" y="0"/>
                    <a:pt x="12463" y="1642"/>
                    <a:pt x="13861" y="5076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dk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473;p70">
              <a:extLst>
                <a:ext uri="{FF2B5EF4-FFF2-40B4-BE49-F238E27FC236}">
                  <a16:creationId xmlns:a16="http://schemas.microsoft.com/office/drawing/2014/main" id="{9DA19EBD-68F8-2BE9-23B1-5E97AF99A4C0}"/>
                </a:ext>
              </a:extLst>
            </p:cNvPr>
            <p:cNvSpPr/>
            <p:nvPr/>
          </p:nvSpPr>
          <p:spPr>
            <a:xfrm>
              <a:off x="2399838" y="3727198"/>
              <a:ext cx="627517" cy="314335"/>
            </a:xfrm>
            <a:custGeom>
              <a:avLst/>
              <a:gdLst/>
              <a:ahLst/>
              <a:cxnLst/>
              <a:rect l="l" t="t" r="r" b="b"/>
              <a:pathLst>
                <a:path w="16871" h="8451" fill="none" extrusionOk="0">
                  <a:moveTo>
                    <a:pt x="1" y="8451"/>
                  </a:moveTo>
                  <a:cubicBezTo>
                    <a:pt x="1" y="3770"/>
                    <a:pt x="3770" y="1"/>
                    <a:pt x="8420" y="1"/>
                  </a:cubicBezTo>
                  <a:cubicBezTo>
                    <a:pt x="13101" y="1"/>
                    <a:pt x="16870" y="3770"/>
                    <a:pt x="16870" y="8451"/>
                  </a:cubicBez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474;p70">
              <a:extLst>
                <a:ext uri="{FF2B5EF4-FFF2-40B4-BE49-F238E27FC236}">
                  <a16:creationId xmlns:a16="http://schemas.microsoft.com/office/drawing/2014/main" id="{C7A558EB-0815-94B5-86FE-AB41281199FA}"/>
                </a:ext>
              </a:extLst>
            </p:cNvPr>
            <p:cNvSpPr/>
            <p:nvPr/>
          </p:nvSpPr>
          <p:spPr>
            <a:xfrm>
              <a:off x="3906880" y="3727198"/>
              <a:ext cx="313182" cy="314335"/>
            </a:xfrm>
            <a:custGeom>
              <a:avLst/>
              <a:gdLst/>
              <a:ahLst/>
              <a:cxnLst/>
              <a:rect l="l" t="t" r="r" b="b"/>
              <a:pathLst>
                <a:path w="8420" h="8451" fill="none" extrusionOk="0">
                  <a:moveTo>
                    <a:pt x="0" y="8451"/>
                  </a:moveTo>
                  <a:cubicBezTo>
                    <a:pt x="0" y="3770"/>
                    <a:pt x="3739" y="1"/>
                    <a:pt x="8420" y="1"/>
                  </a:cubicBez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475;p70">
              <a:extLst>
                <a:ext uri="{FF2B5EF4-FFF2-40B4-BE49-F238E27FC236}">
                  <a16:creationId xmlns:a16="http://schemas.microsoft.com/office/drawing/2014/main" id="{9DFAF82F-52BD-4366-BFB9-90B82E886B06}"/>
                </a:ext>
              </a:extLst>
            </p:cNvPr>
            <p:cNvSpPr/>
            <p:nvPr/>
          </p:nvSpPr>
          <p:spPr>
            <a:xfrm>
              <a:off x="3445595" y="3877575"/>
              <a:ext cx="67881" cy="163956"/>
            </a:xfrm>
            <a:custGeom>
              <a:avLst/>
              <a:gdLst/>
              <a:ahLst/>
              <a:cxnLst/>
              <a:rect l="l" t="t" r="r" b="b"/>
              <a:pathLst>
                <a:path w="1825" h="4408" fill="none" extrusionOk="0">
                  <a:moveTo>
                    <a:pt x="1824" y="0"/>
                  </a:moveTo>
                  <a:lnTo>
                    <a:pt x="1" y="440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476;p70">
              <a:extLst>
                <a:ext uri="{FF2B5EF4-FFF2-40B4-BE49-F238E27FC236}">
                  <a16:creationId xmlns:a16="http://schemas.microsoft.com/office/drawing/2014/main" id="{BF6ABB88-A409-45E0-9B80-44ADCED05317}"/>
                </a:ext>
              </a:extLst>
            </p:cNvPr>
            <p:cNvSpPr/>
            <p:nvPr/>
          </p:nvSpPr>
          <p:spPr>
            <a:xfrm>
              <a:off x="3462556" y="3866268"/>
              <a:ext cx="100650" cy="21499"/>
            </a:xfrm>
            <a:custGeom>
              <a:avLst/>
              <a:gdLst/>
              <a:ahLst/>
              <a:cxnLst/>
              <a:rect l="l" t="t" r="r" b="b"/>
              <a:pathLst>
                <a:path w="2706" h="578" extrusionOk="0">
                  <a:moveTo>
                    <a:pt x="1" y="0"/>
                  </a:moveTo>
                  <a:lnTo>
                    <a:pt x="1" y="578"/>
                  </a:lnTo>
                  <a:lnTo>
                    <a:pt x="2706" y="578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477;p70">
              <a:extLst>
                <a:ext uri="{FF2B5EF4-FFF2-40B4-BE49-F238E27FC236}">
                  <a16:creationId xmlns:a16="http://schemas.microsoft.com/office/drawing/2014/main" id="{CE7ADA79-C285-F0C0-E7A2-4C2FC84FBA2C}"/>
                </a:ext>
              </a:extLst>
            </p:cNvPr>
            <p:cNvSpPr/>
            <p:nvPr/>
          </p:nvSpPr>
          <p:spPr>
            <a:xfrm>
              <a:off x="3984877" y="3806348"/>
              <a:ext cx="469215" cy="470331"/>
            </a:xfrm>
            <a:custGeom>
              <a:avLst/>
              <a:gdLst/>
              <a:ahLst/>
              <a:cxnLst/>
              <a:rect l="l" t="t" r="r" b="b"/>
              <a:pathLst>
                <a:path w="12615" h="12645" fill="none" extrusionOk="0">
                  <a:moveTo>
                    <a:pt x="7630" y="730"/>
                  </a:moveTo>
                  <a:cubicBezTo>
                    <a:pt x="10700" y="1459"/>
                    <a:pt x="12615" y="4560"/>
                    <a:pt x="11885" y="7660"/>
                  </a:cubicBezTo>
                  <a:cubicBezTo>
                    <a:pt x="11156" y="10730"/>
                    <a:pt x="8055" y="12645"/>
                    <a:pt x="4985" y="11915"/>
                  </a:cubicBezTo>
                  <a:cubicBezTo>
                    <a:pt x="1885" y="11156"/>
                    <a:pt x="0" y="8086"/>
                    <a:pt x="730" y="4985"/>
                  </a:cubicBezTo>
                  <a:cubicBezTo>
                    <a:pt x="1459" y="1915"/>
                    <a:pt x="4529" y="0"/>
                    <a:pt x="7630" y="730"/>
                  </a:cubicBezTo>
                  <a:close/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478;p70">
              <a:extLst>
                <a:ext uri="{FF2B5EF4-FFF2-40B4-BE49-F238E27FC236}">
                  <a16:creationId xmlns:a16="http://schemas.microsoft.com/office/drawing/2014/main" id="{17B95EED-FC9B-261D-C2AA-F9BDE3236339}"/>
                </a:ext>
              </a:extLst>
            </p:cNvPr>
            <p:cNvSpPr/>
            <p:nvPr/>
          </p:nvSpPr>
          <p:spPr>
            <a:xfrm>
              <a:off x="3936264" y="3757735"/>
              <a:ext cx="567596" cy="567559"/>
            </a:xfrm>
            <a:custGeom>
              <a:avLst/>
              <a:gdLst/>
              <a:ahLst/>
              <a:cxnLst/>
              <a:rect l="l" t="t" r="r" b="b"/>
              <a:pathLst>
                <a:path w="15260" h="15259" fill="none" extrusionOk="0">
                  <a:moveTo>
                    <a:pt x="13861" y="5076"/>
                  </a:moveTo>
                  <a:cubicBezTo>
                    <a:pt x="15259" y="8511"/>
                    <a:pt x="13618" y="12432"/>
                    <a:pt x="10183" y="13861"/>
                  </a:cubicBezTo>
                  <a:cubicBezTo>
                    <a:pt x="6748" y="15259"/>
                    <a:pt x="2827" y="13618"/>
                    <a:pt x="1399" y="10183"/>
                  </a:cubicBezTo>
                  <a:cubicBezTo>
                    <a:pt x="0" y="6718"/>
                    <a:pt x="1642" y="2797"/>
                    <a:pt x="5076" y="1399"/>
                  </a:cubicBezTo>
                  <a:cubicBezTo>
                    <a:pt x="8511" y="0"/>
                    <a:pt x="12463" y="1642"/>
                    <a:pt x="13861" y="5076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dk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479;p70">
              <a:extLst>
                <a:ext uri="{FF2B5EF4-FFF2-40B4-BE49-F238E27FC236}">
                  <a16:creationId xmlns:a16="http://schemas.microsoft.com/office/drawing/2014/main" id="{FBCE92B8-0065-D432-04BD-8E71CB9CC06C}"/>
                </a:ext>
              </a:extLst>
            </p:cNvPr>
            <p:cNvSpPr/>
            <p:nvPr/>
          </p:nvSpPr>
          <p:spPr>
            <a:xfrm>
              <a:off x="4175944" y="3997415"/>
              <a:ext cx="88227" cy="88227"/>
            </a:xfrm>
            <a:custGeom>
              <a:avLst/>
              <a:gdLst/>
              <a:ahLst/>
              <a:cxnLst/>
              <a:rect l="l" t="t" r="r" b="b"/>
              <a:pathLst>
                <a:path w="2372" h="2372" extrusionOk="0">
                  <a:moveTo>
                    <a:pt x="1186" y="0"/>
                  </a:moveTo>
                  <a:cubicBezTo>
                    <a:pt x="547" y="0"/>
                    <a:pt x="0" y="517"/>
                    <a:pt x="0" y="1186"/>
                  </a:cubicBezTo>
                  <a:cubicBezTo>
                    <a:pt x="0" y="1824"/>
                    <a:pt x="547" y="2371"/>
                    <a:pt x="1186" y="2371"/>
                  </a:cubicBezTo>
                  <a:cubicBezTo>
                    <a:pt x="1824" y="2371"/>
                    <a:pt x="2371" y="1824"/>
                    <a:pt x="2371" y="1186"/>
                  </a:cubicBezTo>
                  <a:cubicBezTo>
                    <a:pt x="2371" y="547"/>
                    <a:pt x="1824" y="0"/>
                    <a:pt x="11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480;p70">
              <a:extLst>
                <a:ext uri="{FF2B5EF4-FFF2-40B4-BE49-F238E27FC236}">
                  <a16:creationId xmlns:a16="http://schemas.microsoft.com/office/drawing/2014/main" id="{52626C41-F469-F896-8E7C-EB13A1494AC5}"/>
                </a:ext>
              </a:extLst>
            </p:cNvPr>
            <p:cNvSpPr/>
            <p:nvPr/>
          </p:nvSpPr>
          <p:spPr>
            <a:xfrm>
              <a:off x="3469325" y="3003655"/>
              <a:ext cx="750744" cy="1037889"/>
            </a:xfrm>
            <a:custGeom>
              <a:avLst/>
              <a:gdLst/>
              <a:ahLst/>
              <a:cxnLst/>
              <a:rect l="l" t="t" r="r" b="b"/>
              <a:pathLst>
                <a:path w="20184" h="27904" fill="none" extrusionOk="0">
                  <a:moveTo>
                    <a:pt x="20184" y="27904"/>
                  </a:moveTo>
                  <a:lnTo>
                    <a:pt x="13527" y="21642"/>
                  </a:lnTo>
                  <a:cubicBezTo>
                    <a:pt x="12372" y="20518"/>
                    <a:pt x="11399" y="19150"/>
                    <a:pt x="10761" y="17691"/>
                  </a:cubicBezTo>
                  <a:lnTo>
                    <a:pt x="5624" y="5715"/>
                  </a:lnTo>
                  <a:cubicBezTo>
                    <a:pt x="5624" y="5715"/>
                    <a:pt x="7053" y="3952"/>
                    <a:pt x="6445" y="2432"/>
                  </a:cubicBezTo>
                  <a:cubicBezTo>
                    <a:pt x="5837" y="912"/>
                    <a:pt x="1642" y="1"/>
                    <a:pt x="1" y="2341"/>
                  </a:cubicBezTo>
                </a:path>
              </a:pathLst>
            </a:custGeom>
            <a:noFill/>
            <a:ln w="190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481;p70">
              <a:extLst>
                <a:ext uri="{FF2B5EF4-FFF2-40B4-BE49-F238E27FC236}">
                  <a16:creationId xmlns:a16="http://schemas.microsoft.com/office/drawing/2014/main" id="{F8E86BED-EA91-AE24-B082-58E9F544B8B3}"/>
                </a:ext>
              </a:extLst>
            </p:cNvPr>
            <p:cNvSpPr/>
            <p:nvPr/>
          </p:nvSpPr>
          <p:spPr>
            <a:xfrm>
              <a:off x="3173146" y="3649201"/>
              <a:ext cx="248760" cy="370871"/>
            </a:xfrm>
            <a:custGeom>
              <a:avLst/>
              <a:gdLst/>
              <a:ahLst/>
              <a:cxnLst/>
              <a:rect l="l" t="t" r="r" b="b"/>
              <a:pathLst>
                <a:path w="6688" h="9971" fill="none" extrusionOk="0">
                  <a:moveTo>
                    <a:pt x="6687" y="9970"/>
                  </a:moveTo>
                  <a:lnTo>
                    <a:pt x="0" y="0"/>
                  </a:lnTo>
                </a:path>
              </a:pathLst>
            </a:custGeom>
            <a:noFill/>
            <a:ln w="190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482;p70">
              <a:extLst>
                <a:ext uri="{FF2B5EF4-FFF2-40B4-BE49-F238E27FC236}">
                  <a16:creationId xmlns:a16="http://schemas.microsoft.com/office/drawing/2014/main" id="{10307116-FF55-7508-22BE-76AF29DAC816}"/>
                </a:ext>
              </a:extLst>
            </p:cNvPr>
            <p:cNvSpPr/>
            <p:nvPr/>
          </p:nvSpPr>
          <p:spPr>
            <a:xfrm>
              <a:off x="3445595" y="3637894"/>
              <a:ext cx="413832" cy="393486"/>
            </a:xfrm>
            <a:custGeom>
              <a:avLst/>
              <a:gdLst/>
              <a:ahLst/>
              <a:cxnLst/>
              <a:rect l="l" t="t" r="r" b="b"/>
              <a:pathLst>
                <a:path w="11126" h="10579" fill="none" extrusionOk="0">
                  <a:moveTo>
                    <a:pt x="11125" y="0"/>
                  </a:moveTo>
                  <a:lnTo>
                    <a:pt x="1" y="10578"/>
                  </a:lnTo>
                </a:path>
              </a:pathLst>
            </a:custGeom>
            <a:noFill/>
            <a:ln w="190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483;p70">
              <a:extLst>
                <a:ext uri="{FF2B5EF4-FFF2-40B4-BE49-F238E27FC236}">
                  <a16:creationId xmlns:a16="http://schemas.microsoft.com/office/drawing/2014/main" id="{565EB099-2345-5832-7478-9060644ECBA7}"/>
                </a:ext>
              </a:extLst>
            </p:cNvPr>
            <p:cNvSpPr/>
            <p:nvPr/>
          </p:nvSpPr>
          <p:spPr>
            <a:xfrm>
              <a:off x="2711861" y="3533899"/>
              <a:ext cx="1102348" cy="496330"/>
            </a:xfrm>
            <a:custGeom>
              <a:avLst/>
              <a:gdLst/>
              <a:ahLst/>
              <a:cxnLst/>
              <a:rect l="l" t="t" r="r" b="b"/>
              <a:pathLst>
                <a:path w="29637" h="13344" fill="none" extrusionOk="0">
                  <a:moveTo>
                    <a:pt x="29637" y="0"/>
                  </a:moveTo>
                  <a:cubicBezTo>
                    <a:pt x="25746" y="4620"/>
                    <a:pt x="17296" y="3799"/>
                    <a:pt x="13497" y="4803"/>
                  </a:cubicBezTo>
                  <a:cubicBezTo>
                    <a:pt x="13497" y="4803"/>
                    <a:pt x="4074" y="7721"/>
                    <a:pt x="1" y="13344"/>
                  </a:cubicBezTo>
                  <a:lnTo>
                    <a:pt x="18785" y="13344"/>
                  </a:lnTo>
                </a:path>
              </a:pathLst>
            </a:custGeom>
            <a:noFill/>
            <a:ln w="19000" cap="rnd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484;p70">
              <a:extLst>
                <a:ext uri="{FF2B5EF4-FFF2-40B4-BE49-F238E27FC236}">
                  <a16:creationId xmlns:a16="http://schemas.microsoft.com/office/drawing/2014/main" id="{3FA099DF-386B-8579-6205-9F2E0BE4090A}"/>
                </a:ext>
              </a:extLst>
            </p:cNvPr>
            <p:cNvSpPr/>
            <p:nvPr/>
          </p:nvSpPr>
          <p:spPr>
            <a:xfrm>
              <a:off x="3337062" y="4197521"/>
              <a:ext cx="99534" cy="21499"/>
            </a:xfrm>
            <a:custGeom>
              <a:avLst/>
              <a:gdLst/>
              <a:ahLst/>
              <a:cxnLst/>
              <a:rect l="l" t="t" r="r" b="b"/>
              <a:pathLst>
                <a:path w="2676" h="578" extrusionOk="0">
                  <a:moveTo>
                    <a:pt x="1" y="0"/>
                  </a:moveTo>
                  <a:lnTo>
                    <a:pt x="1" y="578"/>
                  </a:lnTo>
                  <a:lnTo>
                    <a:pt x="2675" y="578"/>
                  </a:lnTo>
                  <a:lnTo>
                    <a:pt x="2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485;p70">
              <a:extLst>
                <a:ext uri="{FF2B5EF4-FFF2-40B4-BE49-F238E27FC236}">
                  <a16:creationId xmlns:a16="http://schemas.microsoft.com/office/drawing/2014/main" id="{416CC629-B9E0-63BC-EB25-8067B57D1472}"/>
                </a:ext>
              </a:extLst>
            </p:cNvPr>
            <p:cNvSpPr/>
            <p:nvPr/>
          </p:nvSpPr>
          <p:spPr>
            <a:xfrm>
              <a:off x="2713014" y="3958956"/>
              <a:ext cx="724707" cy="166224"/>
            </a:xfrm>
            <a:custGeom>
              <a:avLst/>
              <a:gdLst/>
              <a:ahLst/>
              <a:cxnLst/>
              <a:rect l="l" t="t" r="r" b="b"/>
              <a:pathLst>
                <a:path w="19484" h="4469" fill="none" extrusionOk="0">
                  <a:moveTo>
                    <a:pt x="19210" y="1"/>
                  </a:moveTo>
                  <a:lnTo>
                    <a:pt x="0" y="1308"/>
                  </a:lnTo>
                  <a:lnTo>
                    <a:pt x="0" y="3101"/>
                  </a:lnTo>
                  <a:lnTo>
                    <a:pt x="19484" y="4469"/>
                  </a:lnTo>
                </a:path>
              </a:pathLst>
            </a:custGeom>
            <a:noFill/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486;p70">
              <a:extLst>
                <a:ext uri="{FF2B5EF4-FFF2-40B4-BE49-F238E27FC236}">
                  <a16:creationId xmlns:a16="http://schemas.microsoft.com/office/drawing/2014/main" id="{F2CCF0D8-0091-4B87-5422-1AE50851BB89}"/>
                </a:ext>
              </a:extLst>
            </p:cNvPr>
            <p:cNvSpPr/>
            <p:nvPr/>
          </p:nvSpPr>
          <p:spPr>
            <a:xfrm>
              <a:off x="3349522" y="3945418"/>
              <a:ext cx="192224" cy="192224"/>
            </a:xfrm>
            <a:custGeom>
              <a:avLst/>
              <a:gdLst/>
              <a:ahLst/>
              <a:cxnLst/>
              <a:rect l="l" t="t" r="r" b="b"/>
              <a:pathLst>
                <a:path w="5168" h="5168" extrusionOk="0">
                  <a:moveTo>
                    <a:pt x="2584" y="0"/>
                  </a:moveTo>
                  <a:cubicBezTo>
                    <a:pt x="1155" y="30"/>
                    <a:pt x="0" y="1155"/>
                    <a:pt x="0" y="2584"/>
                  </a:cubicBezTo>
                  <a:cubicBezTo>
                    <a:pt x="0" y="3982"/>
                    <a:pt x="1155" y="5167"/>
                    <a:pt x="2584" y="5167"/>
                  </a:cubicBezTo>
                  <a:cubicBezTo>
                    <a:pt x="3982" y="5167"/>
                    <a:pt x="5167" y="4012"/>
                    <a:pt x="5167" y="2584"/>
                  </a:cubicBezTo>
                  <a:cubicBezTo>
                    <a:pt x="5167" y="1125"/>
                    <a:pt x="4043" y="0"/>
                    <a:pt x="258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487;p70">
              <a:extLst>
                <a:ext uri="{FF2B5EF4-FFF2-40B4-BE49-F238E27FC236}">
                  <a16:creationId xmlns:a16="http://schemas.microsoft.com/office/drawing/2014/main" id="{9EDAF2EB-84B7-91A5-7924-410490654CBF}"/>
                </a:ext>
              </a:extLst>
            </p:cNvPr>
            <p:cNvSpPr/>
            <p:nvPr/>
          </p:nvSpPr>
          <p:spPr>
            <a:xfrm>
              <a:off x="2670055" y="3997415"/>
              <a:ext cx="87073" cy="88227"/>
            </a:xfrm>
            <a:custGeom>
              <a:avLst/>
              <a:gdLst/>
              <a:ahLst/>
              <a:cxnLst/>
              <a:rect l="l" t="t" r="r" b="b"/>
              <a:pathLst>
                <a:path w="2341" h="2372" extrusionOk="0">
                  <a:moveTo>
                    <a:pt x="1186" y="0"/>
                  </a:moveTo>
                  <a:cubicBezTo>
                    <a:pt x="517" y="0"/>
                    <a:pt x="0" y="517"/>
                    <a:pt x="0" y="1186"/>
                  </a:cubicBezTo>
                  <a:cubicBezTo>
                    <a:pt x="0" y="1824"/>
                    <a:pt x="517" y="2371"/>
                    <a:pt x="1186" y="2371"/>
                  </a:cubicBezTo>
                  <a:cubicBezTo>
                    <a:pt x="1824" y="2371"/>
                    <a:pt x="2341" y="1824"/>
                    <a:pt x="2341" y="1186"/>
                  </a:cubicBezTo>
                  <a:cubicBezTo>
                    <a:pt x="2341" y="547"/>
                    <a:pt x="1824" y="0"/>
                    <a:pt x="11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488;p70">
              <a:extLst>
                <a:ext uri="{FF2B5EF4-FFF2-40B4-BE49-F238E27FC236}">
                  <a16:creationId xmlns:a16="http://schemas.microsoft.com/office/drawing/2014/main" id="{1C82E195-425F-0ECC-A9FC-5140C629F00D}"/>
                </a:ext>
              </a:extLst>
            </p:cNvPr>
            <p:cNvSpPr/>
            <p:nvPr/>
          </p:nvSpPr>
          <p:spPr>
            <a:xfrm>
              <a:off x="3376637" y="4042644"/>
              <a:ext cx="68997" cy="165071"/>
            </a:xfrm>
            <a:custGeom>
              <a:avLst/>
              <a:gdLst/>
              <a:ahLst/>
              <a:cxnLst/>
              <a:rect l="l" t="t" r="r" b="b"/>
              <a:pathLst>
                <a:path w="1855" h="4438" fill="none" extrusionOk="0">
                  <a:moveTo>
                    <a:pt x="1855" y="0"/>
                  </a:moveTo>
                  <a:lnTo>
                    <a:pt x="1" y="443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489;p70">
              <a:extLst>
                <a:ext uri="{FF2B5EF4-FFF2-40B4-BE49-F238E27FC236}">
                  <a16:creationId xmlns:a16="http://schemas.microsoft.com/office/drawing/2014/main" id="{0FF9DBE9-6D8B-4518-6886-CD6E37E48692}"/>
                </a:ext>
              </a:extLst>
            </p:cNvPr>
            <p:cNvSpPr/>
            <p:nvPr/>
          </p:nvSpPr>
          <p:spPr>
            <a:xfrm>
              <a:off x="2981632" y="3590137"/>
              <a:ext cx="307751" cy="86664"/>
            </a:xfrm>
            <a:custGeom>
              <a:avLst/>
              <a:gdLst/>
              <a:ahLst/>
              <a:cxnLst/>
              <a:rect l="l" t="t" r="r" b="b"/>
              <a:pathLst>
                <a:path w="8274" h="2330" extrusionOk="0">
                  <a:moveTo>
                    <a:pt x="4196" y="1"/>
                  </a:moveTo>
                  <a:cubicBezTo>
                    <a:pt x="2113" y="1"/>
                    <a:pt x="1" y="299"/>
                    <a:pt x="195" y="1011"/>
                  </a:cubicBezTo>
                  <a:cubicBezTo>
                    <a:pt x="484" y="1986"/>
                    <a:pt x="1588" y="2330"/>
                    <a:pt x="2882" y="2330"/>
                  </a:cubicBezTo>
                  <a:cubicBezTo>
                    <a:pt x="5259" y="2330"/>
                    <a:pt x="8273" y="1167"/>
                    <a:pt x="8037" y="616"/>
                  </a:cubicBezTo>
                  <a:cubicBezTo>
                    <a:pt x="7838" y="232"/>
                    <a:pt x="6028" y="1"/>
                    <a:pt x="41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41"/>
          <p:cNvSpPr txBox="1">
            <a:spLocks noGrp="1"/>
          </p:cNvSpPr>
          <p:nvPr>
            <p:ph type="title" idx="2"/>
          </p:nvPr>
        </p:nvSpPr>
        <p:spPr>
          <a:xfrm>
            <a:off x="5635280" y="856644"/>
            <a:ext cx="1708500" cy="119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endParaRPr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43BB91BB-0632-B1E6-3E69-9676B1F90F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62" t="28473" r="19744" b="47100"/>
          <a:stretch>
            <a:fillRect/>
          </a:stretch>
        </p:blipFill>
        <p:spPr>
          <a:xfrm>
            <a:off x="4868886" y="2428150"/>
            <a:ext cx="3863582" cy="22593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6" name="Google Shape;1011;p36">
            <a:extLst>
              <a:ext uri="{FF2B5EF4-FFF2-40B4-BE49-F238E27FC236}">
                <a16:creationId xmlns:a16="http://schemas.microsoft.com/office/drawing/2014/main" id="{7665D568-4E73-DC63-7BC8-AB0371EC194A}"/>
              </a:ext>
            </a:extLst>
          </p:cNvPr>
          <p:cNvGrpSpPr/>
          <p:nvPr/>
        </p:nvGrpSpPr>
        <p:grpSpPr>
          <a:xfrm rot="10800000">
            <a:off x="1733312" y="0"/>
            <a:ext cx="2951705" cy="896015"/>
            <a:chOff x="1282025" y="2872613"/>
            <a:chExt cx="671025" cy="203700"/>
          </a:xfrm>
        </p:grpSpPr>
        <p:sp>
          <p:nvSpPr>
            <p:cNvPr id="7" name="Google Shape;1012;p36">
              <a:extLst>
                <a:ext uri="{FF2B5EF4-FFF2-40B4-BE49-F238E27FC236}">
                  <a16:creationId xmlns:a16="http://schemas.microsoft.com/office/drawing/2014/main" id="{5E84FA3B-E739-A13F-CC06-B477AE45A8BD}"/>
                </a:ext>
              </a:extLst>
            </p:cNvPr>
            <p:cNvSpPr/>
            <p:nvPr/>
          </p:nvSpPr>
          <p:spPr>
            <a:xfrm>
              <a:off x="1324575" y="2872613"/>
              <a:ext cx="592000" cy="203700"/>
            </a:xfrm>
            <a:custGeom>
              <a:avLst/>
              <a:gdLst/>
              <a:ahLst/>
              <a:cxnLst/>
              <a:rect l="l" t="t" r="r" b="b"/>
              <a:pathLst>
                <a:path w="23680" h="8148" extrusionOk="0">
                  <a:moveTo>
                    <a:pt x="12204" y="0"/>
                  </a:moveTo>
                  <a:cubicBezTo>
                    <a:pt x="7920" y="0"/>
                    <a:pt x="6202" y="3437"/>
                    <a:pt x="6202" y="3437"/>
                  </a:cubicBezTo>
                  <a:cubicBezTo>
                    <a:pt x="6202" y="3437"/>
                    <a:pt x="305" y="3558"/>
                    <a:pt x="1" y="8148"/>
                  </a:cubicBezTo>
                  <a:lnTo>
                    <a:pt x="23679" y="8148"/>
                  </a:lnTo>
                  <a:cubicBezTo>
                    <a:pt x="23679" y="8148"/>
                    <a:pt x="23115" y="4566"/>
                    <a:pt x="19804" y="4566"/>
                  </a:cubicBezTo>
                  <a:cubicBezTo>
                    <a:pt x="19429" y="4566"/>
                    <a:pt x="19020" y="4611"/>
                    <a:pt x="18573" y="4713"/>
                  </a:cubicBezTo>
                  <a:cubicBezTo>
                    <a:pt x="18573" y="4713"/>
                    <a:pt x="16840" y="93"/>
                    <a:pt x="12372" y="2"/>
                  </a:cubicBezTo>
                  <a:cubicBezTo>
                    <a:pt x="12316" y="1"/>
                    <a:pt x="12260" y="0"/>
                    <a:pt x="122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013;p36">
              <a:extLst>
                <a:ext uri="{FF2B5EF4-FFF2-40B4-BE49-F238E27FC236}">
                  <a16:creationId xmlns:a16="http://schemas.microsoft.com/office/drawing/2014/main" id="{735D1AF2-01A4-4E6F-D45A-7685C451227C}"/>
                </a:ext>
              </a:extLst>
            </p:cNvPr>
            <p:cNvSpPr/>
            <p:nvPr/>
          </p:nvSpPr>
          <p:spPr>
            <a:xfrm>
              <a:off x="1282025" y="3076288"/>
              <a:ext cx="671025" cy="25"/>
            </a:xfrm>
            <a:custGeom>
              <a:avLst/>
              <a:gdLst/>
              <a:ahLst/>
              <a:cxnLst/>
              <a:rect l="l" t="t" r="r" b="b"/>
              <a:pathLst>
                <a:path w="26841" h="1" fill="none" extrusionOk="0">
                  <a:moveTo>
                    <a:pt x="1" y="1"/>
                  </a:moveTo>
                  <a:lnTo>
                    <a:pt x="26840" y="1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43"/>
          <p:cNvSpPr txBox="1">
            <a:spLocks noGrp="1"/>
          </p:cNvSpPr>
          <p:nvPr>
            <p:ph type="subTitle" idx="3"/>
          </p:nvPr>
        </p:nvSpPr>
        <p:spPr>
          <a:xfrm>
            <a:off x="1080253" y="2072923"/>
            <a:ext cx="3090600" cy="11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Natjecanje u maratonima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hr-H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6h   12h   24h</a:t>
            </a:r>
            <a:endParaRPr dirty="0"/>
          </a:p>
        </p:txBody>
      </p:sp>
      <p:sp>
        <p:nvSpPr>
          <p:cNvPr id="1154" name="Google Shape;1154;p43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 err="1"/>
              <a:t>Ultraciklistički</a:t>
            </a:r>
            <a:r>
              <a:rPr lang="hr-HR" dirty="0"/>
              <a:t> događaj</a:t>
            </a:r>
            <a:endParaRPr dirty="0"/>
          </a:p>
        </p:txBody>
      </p:sp>
      <p:sp>
        <p:nvSpPr>
          <p:cNvPr id="1155" name="Google Shape;1155;p43"/>
          <p:cNvSpPr txBox="1">
            <a:spLocks noGrp="1"/>
          </p:cNvSpPr>
          <p:nvPr>
            <p:ph type="subTitle" idx="1"/>
          </p:nvPr>
        </p:nvSpPr>
        <p:spPr>
          <a:xfrm>
            <a:off x="808640" y="1425678"/>
            <a:ext cx="364906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200" dirty="0"/>
              <a:t>2026. – 4. god za redom</a:t>
            </a:r>
            <a:endParaRPr sz="2200" dirty="0"/>
          </a:p>
        </p:txBody>
      </p:sp>
      <p:sp>
        <p:nvSpPr>
          <p:cNvPr id="1156" name="Google Shape;1156;p43"/>
          <p:cNvSpPr txBox="1">
            <a:spLocks noGrp="1"/>
          </p:cNvSpPr>
          <p:nvPr>
            <p:ph type="subTitle" idx="2"/>
          </p:nvPr>
        </p:nvSpPr>
        <p:spPr>
          <a:xfrm>
            <a:off x="1100877" y="3408668"/>
            <a:ext cx="30903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2200" dirty="0"/>
              <a:t>Dami </a:t>
            </a:r>
            <a:r>
              <a:rPr lang="hr-HR" sz="2200" dirty="0" err="1"/>
              <a:t>Zupi</a:t>
            </a:r>
            <a:r>
              <a:rPr lang="hr-HR" sz="2200" dirty="0"/>
              <a:t> - osnivač</a:t>
            </a:r>
          </a:p>
        </p:txBody>
      </p:sp>
      <p:grpSp>
        <p:nvGrpSpPr>
          <p:cNvPr id="1157" name="Google Shape;1157;p43"/>
          <p:cNvGrpSpPr/>
          <p:nvPr/>
        </p:nvGrpSpPr>
        <p:grpSpPr>
          <a:xfrm>
            <a:off x="7755298" y="357504"/>
            <a:ext cx="876157" cy="604718"/>
            <a:chOff x="4392825" y="2661725"/>
            <a:chExt cx="615625" cy="424900"/>
          </a:xfrm>
        </p:grpSpPr>
        <p:sp>
          <p:nvSpPr>
            <p:cNvPr id="1158" name="Google Shape;1158;p43"/>
            <p:cNvSpPr/>
            <p:nvPr/>
          </p:nvSpPr>
          <p:spPr>
            <a:xfrm>
              <a:off x="4676600" y="2846125"/>
              <a:ext cx="83800" cy="237500"/>
            </a:xfrm>
            <a:custGeom>
              <a:avLst/>
              <a:gdLst/>
              <a:ahLst/>
              <a:cxnLst/>
              <a:rect l="l" t="t" r="r" b="b"/>
              <a:pathLst>
                <a:path w="3352" h="9500" extrusionOk="0">
                  <a:moveTo>
                    <a:pt x="0" y="0"/>
                  </a:moveTo>
                  <a:lnTo>
                    <a:pt x="962" y="9500"/>
                  </a:lnTo>
                  <a:lnTo>
                    <a:pt x="3351" y="9023"/>
                  </a:lnTo>
                  <a:lnTo>
                    <a:pt x="1720" y="8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3"/>
            <p:cNvSpPr/>
            <p:nvPr/>
          </p:nvSpPr>
          <p:spPr>
            <a:xfrm>
              <a:off x="4644375" y="2846125"/>
              <a:ext cx="56275" cy="240500"/>
            </a:xfrm>
            <a:custGeom>
              <a:avLst/>
              <a:gdLst/>
              <a:ahLst/>
              <a:cxnLst/>
              <a:rect l="l" t="t" r="r" b="b"/>
              <a:pathLst>
                <a:path w="2251" h="9620" extrusionOk="0">
                  <a:moveTo>
                    <a:pt x="2251" y="0"/>
                  </a:moveTo>
                  <a:lnTo>
                    <a:pt x="0" y="1409"/>
                  </a:lnTo>
                  <a:lnTo>
                    <a:pt x="1635" y="9619"/>
                  </a:lnTo>
                  <a:lnTo>
                    <a:pt x="2251" y="9500"/>
                  </a:lnTo>
                  <a:lnTo>
                    <a:pt x="22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3"/>
            <p:cNvSpPr/>
            <p:nvPr/>
          </p:nvSpPr>
          <p:spPr>
            <a:xfrm>
              <a:off x="4676600" y="2741175"/>
              <a:ext cx="80725" cy="129025"/>
            </a:xfrm>
            <a:custGeom>
              <a:avLst/>
              <a:gdLst/>
              <a:ahLst/>
              <a:cxnLst/>
              <a:rect l="l" t="t" r="r" b="b"/>
              <a:pathLst>
                <a:path w="3229" h="5161" extrusionOk="0">
                  <a:moveTo>
                    <a:pt x="962" y="1"/>
                  </a:moveTo>
                  <a:lnTo>
                    <a:pt x="0" y="2675"/>
                  </a:lnTo>
                  <a:lnTo>
                    <a:pt x="962" y="5160"/>
                  </a:lnTo>
                  <a:lnTo>
                    <a:pt x="3228" y="4714"/>
                  </a:lnTo>
                  <a:lnTo>
                    <a:pt x="2389" y="501"/>
                  </a:lnTo>
                  <a:lnTo>
                    <a:pt x="9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3"/>
            <p:cNvSpPr/>
            <p:nvPr/>
          </p:nvSpPr>
          <p:spPr>
            <a:xfrm>
              <a:off x="4592125" y="2721475"/>
              <a:ext cx="108525" cy="167475"/>
            </a:xfrm>
            <a:custGeom>
              <a:avLst/>
              <a:gdLst/>
              <a:ahLst/>
              <a:cxnLst/>
              <a:rect l="l" t="t" r="r" b="b"/>
              <a:pathLst>
                <a:path w="4341" h="6699" extrusionOk="0">
                  <a:moveTo>
                    <a:pt x="2090" y="0"/>
                  </a:moveTo>
                  <a:lnTo>
                    <a:pt x="1" y="3751"/>
                  </a:lnTo>
                  <a:lnTo>
                    <a:pt x="590" y="6699"/>
                  </a:lnTo>
                  <a:lnTo>
                    <a:pt x="4341" y="5948"/>
                  </a:lnTo>
                  <a:lnTo>
                    <a:pt x="4341" y="789"/>
                  </a:lnTo>
                  <a:lnTo>
                    <a:pt x="209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3"/>
            <p:cNvSpPr/>
            <p:nvPr/>
          </p:nvSpPr>
          <p:spPr>
            <a:xfrm>
              <a:off x="4700625" y="2661725"/>
              <a:ext cx="307825" cy="118450"/>
            </a:xfrm>
            <a:custGeom>
              <a:avLst/>
              <a:gdLst/>
              <a:ahLst/>
              <a:cxnLst/>
              <a:rect l="l" t="t" r="r" b="b"/>
              <a:pathLst>
                <a:path w="12313" h="4738" extrusionOk="0">
                  <a:moveTo>
                    <a:pt x="1" y="1"/>
                  </a:moveTo>
                  <a:lnTo>
                    <a:pt x="1" y="4737"/>
                  </a:lnTo>
                  <a:cubicBezTo>
                    <a:pt x="1286" y="3983"/>
                    <a:pt x="2752" y="3579"/>
                    <a:pt x="4252" y="3579"/>
                  </a:cubicBezTo>
                  <a:lnTo>
                    <a:pt x="12313" y="3579"/>
                  </a:lnTo>
                  <a:lnTo>
                    <a:pt x="123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3"/>
                </a:solidFill>
              </a:endParaRPr>
            </a:p>
          </p:txBody>
        </p:sp>
        <p:sp>
          <p:nvSpPr>
            <p:cNvPr id="1163" name="Google Shape;1163;p43"/>
            <p:cNvSpPr/>
            <p:nvPr/>
          </p:nvSpPr>
          <p:spPr>
            <a:xfrm>
              <a:off x="4392825" y="2661725"/>
              <a:ext cx="307825" cy="166600"/>
            </a:xfrm>
            <a:custGeom>
              <a:avLst/>
              <a:gdLst/>
              <a:ahLst/>
              <a:cxnLst/>
              <a:rect l="l" t="t" r="r" b="b"/>
              <a:pathLst>
                <a:path w="12313" h="6664" extrusionOk="0">
                  <a:moveTo>
                    <a:pt x="1" y="1"/>
                  </a:moveTo>
                  <a:lnTo>
                    <a:pt x="1" y="3579"/>
                  </a:lnTo>
                  <a:lnTo>
                    <a:pt x="1790" y="4945"/>
                  </a:lnTo>
                  <a:cubicBezTo>
                    <a:pt x="3288" y="6089"/>
                    <a:pt x="5082" y="6664"/>
                    <a:pt x="6877" y="6664"/>
                  </a:cubicBezTo>
                  <a:cubicBezTo>
                    <a:pt x="8572" y="6664"/>
                    <a:pt x="10269" y="6151"/>
                    <a:pt x="11720" y="5122"/>
                  </a:cubicBezTo>
                  <a:cubicBezTo>
                    <a:pt x="11913" y="4987"/>
                    <a:pt x="12109" y="4856"/>
                    <a:pt x="12313" y="4737"/>
                  </a:cubicBezTo>
                  <a:lnTo>
                    <a:pt x="123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3"/>
                </a:solidFill>
              </a:endParaRPr>
            </a:p>
          </p:txBody>
        </p:sp>
      </p:grpSp>
      <p:grpSp>
        <p:nvGrpSpPr>
          <p:cNvPr id="1164" name="Google Shape;1164;p43"/>
          <p:cNvGrpSpPr/>
          <p:nvPr/>
        </p:nvGrpSpPr>
        <p:grpSpPr>
          <a:xfrm>
            <a:off x="950605" y="242847"/>
            <a:ext cx="876158" cy="703523"/>
            <a:chOff x="4936575" y="1704613"/>
            <a:chExt cx="615625" cy="494325"/>
          </a:xfrm>
        </p:grpSpPr>
        <p:sp>
          <p:nvSpPr>
            <p:cNvPr id="1165" name="Google Shape;1165;p43"/>
            <p:cNvSpPr/>
            <p:nvPr/>
          </p:nvSpPr>
          <p:spPr>
            <a:xfrm>
              <a:off x="5232350" y="1879088"/>
              <a:ext cx="319850" cy="319850"/>
            </a:xfrm>
            <a:custGeom>
              <a:avLst/>
              <a:gdLst/>
              <a:ahLst/>
              <a:cxnLst/>
              <a:rect l="l" t="t" r="r" b="b"/>
              <a:pathLst>
                <a:path w="12794" h="12794" extrusionOk="0">
                  <a:moveTo>
                    <a:pt x="6395" y="1448"/>
                  </a:moveTo>
                  <a:cubicBezTo>
                    <a:pt x="9127" y="1448"/>
                    <a:pt x="11351" y="3672"/>
                    <a:pt x="11351" y="6403"/>
                  </a:cubicBezTo>
                  <a:cubicBezTo>
                    <a:pt x="11351" y="9135"/>
                    <a:pt x="9127" y="11355"/>
                    <a:pt x="6395" y="11355"/>
                  </a:cubicBezTo>
                  <a:cubicBezTo>
                    <a:pt x="3664" y="11355"/>
                    <a:pt x="1444" y="9135"/>
                    <a:pt x="1444" y="6403"/>
                  </a:cubicBezTo>
                  <a:cubicBezTo>
                    <a:pt x="1444" y="3672"/>
                    <a:pt x="3664" y="1448"/>
                    <a:pt x="6395" y="1448"/>
                  </a:cubicBezTo>
                  <a:close/>
                  <a:moveTo>
                    <a:pt x="6395" y="1"/>
                  </a:moveTo>
                  <a:cubicBezTo>
                    <a:pt x="2871" y="1"/>
                    <a:pt x="1" y="2871"/>
                    <a:pt x="1" y="6396"/>
                  </a:cubicBezTo>
                  <a:cubicBezTo>
                    <a:pt x="1" y="9924"/>
                    <a:pt x="2871" y="12794"/>
                    <a:pt x="6395" y="12794"/>
                  </a:cubicBezTo>
                  <a:cubicBezTo>
                    <a:pt x="9928" y="12794"/>
                    <a:pt x="12794" y="9924"/>
                    <a:pt x="12794" y="6396"/>
                  </a:cubicBezTo>
                  <a:cubicBezTo>
                    <a:pt x="12794" y="2871"/>
                    <a:pt x="9920" y="1"/>
                    <a:pt x="63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3"/>
            <p:cNvSpPr/>
            <p:nvPr/>
          </p:nvSpPr>
          <p:spPr>
            <a:xfrm>
              <a:off x="5232350" y="1722613"/>
              <a:ext cx="177975" cy="316375"/>
            </a:xfrm>
            <a:custGeom>
              <a:avLst/>
              <a:gdLst/>
              <a:ahLst/>
              <a:cxnLst/>
              <a:rect l="l" t="t" r="r" b="b"/>
              <a:pathLst>
                <a:path w="7119" h="12655" extrusionOk="0">
                  <a:moveTo>
                    <a:pt x="5676" y="0"/>
                  </a:moveTo>
                  <a:lnTo>
                    <a:pt x="5676" y="4"/>
                  </a:lnTo>
                  <a:lnTo>
                    <a:pt x="5676" y="3374"/>
                  </a:lnTo>
                  <a:lnTo>
                    <a:pt x="3125" y="3374"/>
                  </a:lnTo>
                  <a:cubicBezTo>
                    <a:pt x="2221" y="3374"/>
                    <a:pt x="1336" y="3478"/>
                    <a:pt x="482" y="3682"/>
                  </a:cubicBezTo>
                  <a:lnTo>
                    <a:pt x="1" y="4613"/>
                  </a:lnTo>
                  <a:lnTo>
                    <a:pt x="482" y="5171"/>
                  </a:lnTo>
                  <a:cubicBezTo>
                    <a:pt x="1321" y="4940"/>
                    <a:pt x="2213" y="4817"/>
                    <a:pt x="3125" y="4817"/>
                  </a:cubicBezTo>
                  <a:lnTo>
                    <a:pt x="5676" y="4817"/>
                  </a:lnTo>
                  <a:lnTo>
                    <a:pt x="5676" y="12655"/>
                  </a:lnTo>
                  <a:lnTo>
                    <a:pt x="7119" y="12655"/>
                  </a:lnTo>
                  <a:lnTo>
                    <a:pt x="71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3"/>
            <p:cNvSpPr/>
            <p:nvPr/>
          </p:nvSpPr>
          <p:spPr>
            <a:xfrm>
              <a:off x="4936575" y="1987788"/>
              <a:ext cx="211175" cy="211150"/>
            </a:xfrm>
            <a:custGeom>
              <a:avLst/>
              <a:gdLst/>
              <a:ahLst/>
              <a:cxnLst/>
              <a:rect l="l" t="t" r="r" b="b"/>
              <a:pathLst>
                <a:path w="8447" h="8446" extrusionOk="0">
                  <a:moveTo>
                    <a:pt x="4222" y="1443"/>
                  </a:moveTo>
                  <a:cubicBezTo>
                    <a:pt x="5757" y="1443"/>
                    <a:pt x="6999" y="2690"/>
                    <a:pt x="7003" y="4221"/>
                  </a:cubicBezTo>
                  <a:cubicBezTo>
                    <a:pt x="7003" y="5757"/>
                    <a:pt x="5757" y="7003"/>
                    <a:pt x="4222" y="7003"/>
                  </a:cubicBezTo>
                  <a:cubicBezTo>
                    <a:pt x="2686" y="7003"/>
                    <a:pt x="1444" y="5757"/>
                    <a:pt x="1444" y="4221"/>
                  </a:cubicBezTo>
                  <a:cubicBezTo>
                    <a:pt x="1444" y="2690"/>
                    <a:pt x="2686" y="1443"/>
                    <a:pt x="4222" y="1443"/>
                  </a:cubicBezTo>
                  <a:close/>
                  <a:moveTo>
                    <a:pt x="4222" y="1"/>
                  </a:moveTo>
                  <a:cubicBezTo>
                    <a:pt x="1894" y="1"/>
                    <a:pt x="1" y="1894"/>
                    <a:pt x="1" y="4221"/>
                  </a:cubicBezTo>
                  <a:cubicBezTo>
                    <a:pt x="1" y="6549"/>
                    <a:pt x="1894" y="8446"/>
                    <a:pt x="4222" y="8446"/>
                  </a:cubicBezTo>
                  <a:cubicBezTo>
                    <a:pt x="6549" y="8446"/>
                    <a:pt x="8442" y="6549"/>
                    <a:pt x="8446" y="4221"/>
                  </a:cubicBezTo>
                  <a:cubicBezTo>
                    <a:pt x="8446" y="1894"/>
                    <a:pt x="6549" y="1"/>
                    <a:pt x="42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3"/>
            <p:cNvSpPr/>
            <p:nvPr/>
          </p:nvSpPr>
          <p:spPr>
            <a:xfrm>
              <a:off x="5291225" y="1704613"/>
              <a:ext cx="155075" cy="36100"/>
            </a:xfrm>
            <a:custGeom>
              <a:avLst/>
              <a:gdLst/>
              <a:ahLst/>
              <a:cxnLst/>
              <a:rect l="l" t="t" r="r" b="b"/>
              <a:pathLst>
                <a:path w="6203" h="1444" extrusionOk="0">
                  <a:moveTo>
                    <a:pt x="1" y="1"/>
                  </a:moveTo>
                  <a:lnTo>
                    <a:pt x="1" y="1443"/>
                  </a:lnTo>
                  <a:lnTo>
                    <a:pt x="6203" y="1443"/>
                  </a:lnTo>
                  <a:lnTo>
                    <a:pt x="620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3"/>
            <p:cNvSpPr/>
            <p:nvPr/>
          </p:nvSpPr>
          <p:spPr>
            <a:xfrm>
              <a:off x="5024125" y="1799838"/>
              <a:ext cx="220275" cy="293700"/>
            </a:xfrm>
            <a:custGeom>
              <a:avLst/>
              <a:gdLst/>
              <a:ahLst/>
              <a:cxnLst/>
              <a:rect l="l" t="t" r="r" b="b"/>
              <a:pathLst>
                <a:path w="8811" h="11748" extrusionOk="0">
                  <a:moveTo>
                    <a:pt x="1620" y="1"/>
                  </a:moveTo>
                  <a:cubicBezTo>
                    <a:pt x="1620" y="1463"/>
                    <a:pt x="2105" y="2871"/>
                    <a:pt x="3001" y="4017"/>
                  </a:cubicBezTo>
                  <a:cubicBezTo>
                    <a:pt x="1062" y="6134"/>
                    <a:pt x="0" y="8854"/>
                    <a:pt x="0" y="11747"/>
                  </a:cubicBezTo>
                  <a:lnTo>
                    <a:pt x="1443" y="11747"/>
                  </a:lnTo>
                  <a:cubicBezTo>
                    <a:pt x="1443" y="7138"/>
                    <a:pt x="4567" y="3252"/>
                    <a:pt x="8811" y="2090"/>
                  </a:cubicBezTo>
                  <a:lnTo>
                    <a:pt x="8811" y="597"/>
                  </a:lnTo>
                  <a:cubicBezTo>
                    <a:pt x="7056" y="1001"/>
                    <a:pt x="5433" y="1824"/>
                    <a:pt x="4044" y="3006"/>
                  </a:cubicBezTo>
                  <a:cubicBezTo>
                    <a:pt x="3409" y="2136"/>
                    <a:pt x="3063" y="1089"/>
                    <a:pt x="30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3"/>
            <p:cNvSpPr/>
            <p:nvPr/>
          </p:nvSpPr>
          <p:spPr>
            <a:xfrm>
              <a:off x="5023050" y="1781663"/>
              <a:ext cx="119100" cy="36100"/>
            </a:xfrm>
            <a:custGeom>
              <a:avLst/>
              <a:gdLst/>
              <a:ahLst/>
              <a:cxnLst/>
              <a:rect l="l" t="t" r="r" b="b"/>
              <a:pathLst>
                <a:path w="4764" h="1444" extrusionOk="0">
                  <a:moveTo>
                    <a:pt x="1" y="0"/>
                  </a:moveTo>
                  <a:lnTo>
                    <a:pt x="1" y="1443"/>
                  </a:lnTo>
                  <a:lnTo>
                    <a:pt x="4764" y="1443"/>
                  </a:lnTo>
                  <a:lnTo>
                    <a:pt x="47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Slika 2">
            <a:extLst>
              <a:ext uri="{FF2B5EF4-FFF2-40B4-BE49-F238E27FC236}">
                <a16:creationId xmlns:a16="http://schemas.microsoft.com/office/drawing/2014/main" id="{D21A2974-8152-9F0B-8A12-DA96C4DE86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14" t="5721" r="2593" b="12592"/>
          <a:stretch>
            <a:fillRect/>
          </a:stretch>
        </p:blipFill>
        <p:spPr>
          <a:xfrm>
            <a:off x="4191177" y="1025496"/>
            <a:ext cx="3329940" cy="38341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8" name="Google Shape;1088;p40"/>
          <p:cNvGrpSpPr/>
          <p:nvPr/>
        </p:nvGrpSpPr>
        <p:grpSpPr>
          <a:xfrm>
            <a:off x="3970021" y="1971899"/>
            <a:ext cx="3314700" cy="2784719"/>
            <a:chOff x="2155578" y="1249873"/>
            <a:chExt cx="3684411" cy="3387682"/>
          </a:xfrm>
        </p:grpSpPr>
        <p:sp>
          <p:nvSpPr>
            <p:cNvPr id="1089" name="Google Shape;1089;p40"/>
            <p:cNvSpPr/>
            <p:nvPr/>
          </p:nvSpPr>
          <p:spPr>
            <a:xfrm>
              <a:off x="2155578" y="4543085"/>
              <a:ext cx="1317828" cy="94470"/>
            </a:xfrm>
            <a:custGeom>
              <a:avLst/>
              <a:gdLst/>
              <a:ahLst/>
              <a:cxnLst/>
              <a:rect l="l" t="t" r="r" b="b"/>
              <a:pathLst>
                <a:path w="14438" h="1035" extrusionOk="0">
                  <a:moveTo>
                    <a:pt x="7234" y="1"/>
                  </a:moveTo>
                  <a:cubicBezTo>
                    <a:pt x="3252" y="1"/>
                    <a:pt x="0" y="213"/>
                    <a:pt x="0" y="517"/>
                  </a:cubicBezTo>
                  <a:cubicBezTo>
                    <a:pt x="0" y="821"/>
                    <a:pt x="3252" y="1034"/>
                    <a:pt x="7234" y="1034"/>
                  </a:cubicBezTo>
                  <a:cubicBezTo>
                    <a:pt x="11216" y="1034"/>
                    <a:pt x="14438" y="821"/>
                    <a:pt x="14438" y="517"/>
                  </a:cubicBezTo>
                  <a:cubicBezTo>
                    <a:pt x="14438" y="213"/>
                    <a:pt x="11186" y="1"/>
                    <a:pt x="72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0"/>
            <p:cNvSpPr/>
            <p:nvPr/>
          </p:nvSpPr>
          <p:spPr>
            <a:xfrm>
              <a:off x="4522069" y="4543085"/>
              <a:ext cx="1317920" cy="94470"/>
            </a:xfrm>
            <a:custGeom>
              <a:avLst/>
              <a:gdLst/>
              <a:ahLst/>
              <a:cxnLst/>
              <a:rect l="l" t="t" r="r" b="b"/>
              <a:pathLst>
                <a:path w="14439" h="1035" extrusionOk="0">
                  <a:moveTo>
                    <a:pt x="7204" y="1"/>
                  </a:moveTo>
                  <a:cubicBezTo>
                    <a:pt x="3223" y="1"/>
                    <a:pt x="1" y="213"/>
                    <a:pt x="1" y="517"/>
                  </a:cubicBezTo>
                  <a:cubicBezTo>
                    <a:pt x="1" y="821"/>
                    <a:pt x="3223" y="1034"/>
                    <a:pt x="7204" y="1034"/>
                  </a:cubicBezTo>
                  <a:cubicBezTo>
                    <a:pt x="11217" y="1034"/>
                    <a:pt x="14439" y="821"/>
                    <a:pt x="14439" y="517"/>
                  </a:cubicBezTo>
                  <a:cubicBezTo>
                    <a:pt x="14439" y="213"/>
                    <a:pt x="11217" y="1"/>
                    <a:pt x="72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0"/>
            <p:cNvSpPr/>
            <p:nvPr/>
          </p:nvSpPr>
          <p:spPr>
            <a:xfrm>
              <a:off x="2274874" y="3488855"/>
              <a:ext cx="1054318" cy="1051579"/>
            </a:xfrm>
            <a:custGeom>
              <a:avLst/>
              <a:gdLst/>
              <a:ahLst/>
              <a:cxnLst/>
              <a:rect l="l" t="t" r="r" b="b"/>
              <a:pathLst>
                <a:path w="11551" h="11521" fill="none" extrusionOk="0">
                  <a:moveTo>
                    <a:pt x="0" y="5745"/>
                  </a:moveTo>
                  <a:cubicBezTo>
                    <a:pt x="0" y="8937"/>
                    <a:pt x="2584" y="11520"/>
                    <a:pt x="5775" y="11520"/>
                  </a:cubicBezTo>
                  <a:cubicBezTo>
                    <a:pt x="8967" y="11520"/>
                    <a:pt x="11550" y="8937"/>
                    <a:pt x="11550" y="5745"/>
                  </a:cubicBezTo>
                  <a:cubicBezTo>
                    <a:pt x="11550" y="2584"/>
                    <a:pt x="8967" y="0"/>
                    <a:pt x="5775" y="0"/>
                  </a:cubicBezTo>
                  <a:cubicBezTo>
                    <a:pt x="2584" y="0"/>
                    <a:pt x="0" y="2584"/>
                    <a:pt x="0" y="5745"/>
                  </a:cubicBezTo>
                  <a:close/>
                </a:path>
              </a:pathLst>
            </a:custGeom>
            <a:noFill/>
            <a:ln w="20525" cap="flat" cmpd="sng">
              <a:solidFill>
                <a:schemeClr val="accen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0"/>
            <p:cNvSpPr/>
            <p:nvPr/>
          </p:nvSpPr>
          <p:spPr>
            <a:xfrm>
              <a:off x="2563395" y="3377865"/>
              <a:ext cx="876788" cy="635457"/>
            </a:xfrm>
            <a:custGeom>
              <a:avLst/>
              <a:gdLst/>
              <a:ahLst/>
              <a:cxnLst/>
              <a:rect l="l" t="t" r="r" b="b"/>
              <a:pathLst>
                <a:path w="9606" h="6962" fill="none" extrusionOk="0">
                  <a:moveTo>
                    <a:pt x="9605" y="6961"/>
                  </a:moveTo>
                  <a:cubicBezTo>
                    <a:pt x="9605" y="3101"/>
                    <a:pt x="6474" y="0"/>
                    <a:pt x="2614" y="0"/>
                  </a:cubicBezTo>
                  <a:cubicBezTo>
                    <a:pt x="1702" y="0"/>
                    <a:pt x="790" y="183"/>
                    <a:pt x="0" y="487"/>
                  </a:cubicBezTo>
                </a:path>
              </a:pathLst>
            </a:custGeom>
            <a:noFill/>
            <a:ln w="19000" cap="flat" cmpd="sng">
              <a:solidFill>
                <a:schemeClr val="accen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0"/>
            <p:cNvSpPr/>
            <p:nvPr/>
          </p:nvSpPr>
          <p:spPr>
            <a:xfrm>
              <a:off x="4541511" y="3377865"/>
              <a:ext cx="1276298" cy="635457"/>
            </a:xfrm>
            <a:custGeom>
              <a:avLst/>
              <a:gdLst/>
              <a:ahLst/>
              <a:cxnLst/>
              <a:rect l="l" t="t" r="r" b="b"/>
              <a:pathLst>
                <a:path w="13983" h="6962" fill="none" extrusionOk="0">
                  <a:moveTo>
                    <a:pt x="13982" y="6961"/>
                  </a:moveTo>
                  <a:cubicBezTo>
                    <a:pt x="13982" y="3101"/>
                    <a:pt x="10882" y="0"/>
                    <a:pt x="6991" y="0"/>
                  </a:cubicBezTo>
                  <a:cubicBezTo>
                    <a:pt x="3131" y="0"/>
                    <a:pt x="0" y="3101"/>
                    <a:pt x="0" y="6961"/>
                  </a:cubicBezTo>
                </a:path>
              </a:pathLst>
            </a:custGeom>
            <a:noFill/>
            <a:ln w="190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0"/>
            <p:cNvSpPr/>
            <p:nvPr/>
          </p:nvSpPr>
          <p:spPr>
            <a:xfrm>
              <a:off x="2707610" y="3924238"/>
              <a:ext cx="180451" cy="180633"/>
            </a:xfrm>
            <a:custGeom>
              <a:avLst/>
              <a:gdLst/>
              <a:ahLst/>
              <a:cxnLst/>
              <a:rect l="l" t="t" r="r" b="b"/>
              <a:pathLst>
                <a:path w="1977" h="1979" extrusionOk="0">
                  <a:moveTo>
                    <a:pt x="952" y="1"/>
                  </a:moveTo>
                  <a:cubicBezTo>
                    <a:pt x="428" y="1"/>
                    <a:pt x="1" y="445"/>
                    <a:pt x="1" y="975"/>
                  </a:cubicBezTo>
                  <a:cubicBezTo>
                    <a:pt x="1" y="1553"/>
                    <a:pt x="457" y="1978"/>
                    <a:pt x="1004" y="1978"/>
                  </a:cubicBezTo>
                  <a:cubicBezTo>
                    <a:pt x="1551" y="1978"/>
                    <a:pt x="1976" y="1522"/>
                    <a:pt x="1976" y="975"/>
                  </a:cubicBezTo>
                  <a:cubicBezTo>
                    <a:pt x="1976" y="428"/>
                    <a:pt x="1521" y="2"/>
                    <a:pt x="1004" y="2"/>
                  </a:cubicBezTo>
                  <a:cubicBezTo>
                    <a:pt x="987" y="1"/>
                    <a:pt x="969" y="1"/>
                    <a:pt x="9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0"/>
            <p:cNvSpPr/>
            <p:nvPr/>
          </p:nvSpPr>
          <p:spPr>
            <a:xfrm>
              <a:off x="2313666" y="3524909"/>
              <a:ext cx="976643" cy="979472"/>
            </a:xfrm>
            <a:custGeom>
              <a:avLst/>
              <a:gdLst/>
              <a:ahLst/>
              <a:cxnLst/>
              <a:rect l="l" t="t" r="r" b="b"/>
              <a:pathLst>
                <a:path w="10700" h="10731" fill="none" extrusionOk="0">
                  <a:moveTo>
                    <a:pt x="1" y="5350"/>
                  </a:moveTo>
                  <a:cubicBezTo>
                    <a:pt x="1" y="8329"/>
                    <a:pt x="2371" y="10730"/>
                    <a:pt x="5350" y="10730"/>
                  </a:cubicBezTo>
                  <a:cubicBezTo>
                    <a:pt x="8299" y="10730"/>
                    <a:pt x="10700" y="8329"/>
                    <a:pt x="10700" y="5350"/>
                  </a:cubicBezTo>
                  <a:cubicBezTo>
                    <a:pt x="10700" y="2402"/>
                    <a:pt x="8299" y="0"/>
                    <a:pt x="5350" y="0"/>
                  </a:cubicBezTo>
                  <a:cubicBezTo>
                    <a:pt x="2371" y="0"/>
                    <a:pt x="1" y="2402"/>
                    <a:pt x="1" y="5350"/>
                  </a:cubicBezTo>
                  <a:close/>
                </a:path>
              </a:pathLst>
            </a:custGeom>
            <a:noFill/>
            <a:ln w="760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0"/>
            <p:cNvSpPr/>
            <p:nvPr/>
          </p:nvSpPr>
          <p:spPr>
            <a:xfrm>
              <a:off x="4652501" y="3488855"/>
              <a:ext cx="1054318" cy="1051579"/>
            </a:xfrm>
            <a:custGeom>
              <a:avLst/>
              <a:gdLst/>
              <a:ahLst/>
              <a:cxnLst/>
              <a:rect l="l" t="t" r="r" b="b"/>
              <a:pathLst>
                <a:path w="11551" h="11521" fill="none" extrusionOk="0">
                  <a:moveTo>
                    <a:pt x="0" y="5745"/>
                  </a:moveTo>
                  <a:cubicBezTo>
                    <a:pt x="0" y="8937"/>
                    <a:pt x="2584" y="11520"/>
                    <a:pt x="5775" y="11520"/>
                  </a:cubicBezTo>
                  <a:cubicBezTo>
                    <a:pt x="8967" y="11520"/>
                    <a:pt x="11551" y="8937"/>
                    <a:pt x="11551" y="5745"/>
                  </a:cubicBezTo>
                  <a:cubicBezTo>
                    <a:pt x="11551" y="2584"/>
                    <a:pt x="8967" y="0"/>
                    <a:pt x="5775" y="0"/>
                  </a:cubicBezTo>
                  <a:cubicBezTo>
                    <a:pt x="2584" y="0"/>
                    <a:pt x="0" y="2584"/>
                    <a:pt x="0" y="5745"/>
                  </a:cubicBezTo>
                  <a:close/>
                </a:path>
              </a:pathLst>
            </a:custGeom>
            <a:noFill/>
            <a:ln w="20525" cap="flat" cmpd="sng">
              <a:solidFill>
                <a:schemeClr val="accen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0"/>
            <p:cNvSpPr/>
            <p:nvPr/>
          </p:nvSpPr>
          <p:spPr>
            <a:xfrm>
              <a:off x="4691293" y="3524909"/>
              <a:ext cx="979472" cy="979472"/>
            </a:xfrm>
            <a:custGeom>
              <a:avLst/>
              <a:gdLst/>
              <a:ahLst/>
              <a:cxnLst/>
              <a:rect l="l" t="t" r="r" b="b"/>
              <a:pathLst>
                <a:path w="10731" h="10731" fill="none" extrusionOk="0">
                  <a:moveTo>
                    <a:pt x="1" y="5350"/>
                  </a:moveTo>
                  <a:cubicBezTo>
                    <a:pt x="1" y="8329"/>
                    <a:pt x="2402" y="10730"/>
                    <a:pt x="5350" y="10730"/>
                  </a:cubicBezTo>
                  <a:cubicBezTo>
                    <a:pt x="8329" y="10730"/>
                    <a:pt x="10730" y="8329"/>
                    <a:pt x="10730" y="5350"/>
                  </a:cubicBezTo>
                  <a:cubicBezTo>
                    <a:pt x="10730" y="2402"/>
                    <a:pt x="8329" y="0"/>
                    <a:pt x="5350" y="0"/>
                  </a:cubicBezTo>
                  <a:cubicBezTo>
                    <a:pt x="2402" y="0"/>
                    <a:pt x="1" y="2402"/>
                    <a:pt x="1" y="5350"/>
                  </a:cubicBezTo>
                  <a:close/>
                </a:path>
              </a:pathLst>
            </a:custGeom>
            <a:noFill/>
            <a:ln w="760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40"/>
            <p:cNvSpPr/>
            <p:nvPr/>
          </p:nvSpPr>
          <p:spPr>
            <a:xfrm>
              <a:off x="2801988" y="2345815"/>
              <a:ext cx="710302" cy="1667503"/>
            </a:xfrm>
            <a:custGeom>
              <a:avLst/>
              <a:gdLst/>
              <a:ahLst/>
              <a:cxnLst/>
              <a:rect l="l" t="t" r="r" b="b"/>
              <a:pathLst>
                <a:path w="7782" h="18269" fill="none" extrusionOk="0">
                  <a:moveTo>
                    <a:pt x="0" y="18268"/>
                  </a:moveTo>
                  <a:lnTo>
                    <a:pt x="1581" y="14256"/>
                  </a:lnTo>
                  <a:lnTo>
                    <a:pt x="4164" y="0"/>
                  </a:lnTo>
                  <a:lnTo>
                    <a:pt x="7782" y="0"/>
                  </a:lnTo>
                </a:path>
              </a:pathLst>
            </a:custGeom>
            <a:noFill/>
            <a:ln w="190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40"/>
            <p:cNvSpPr/>
            <p:nvPr/>
          </p:nvSpPr>
          <p:spPr>
            <a:xfrm>
              <a:off x="4092072" y="2670390"/>
              <a:ext cx="294179" cy="1284604"/>
            </a:xfrm>
            <a:custGeom>
              <a:avLst/>
              <a:gdLst/>
              <a:ahLst/>
              <a:cxnLst/>
              <a:rect l="l" t="t" r="r" b="b"/>
              <a:pathLst>
                <a:path w="3223" h="14074" fill="none" extrusionOk="0">
                  <a:moveTo>
                    <a:pt x="3222" y="1"/>
                  </a:moveTo>
                  <a:lnTo>
                    <a:pt x="0" y="14074"/>
                  </a:ln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40"/>
            <p:cNvSpPr/>
            <p:nvPr/>
          </p:nvSpPr>
          <p:spPr>
            <a:xfrm>
              <a:off x="4047621" y="3841178"/>
              <a:ext cx="1132084" cy="346845"/>
            </a:xfrm>
            <a:custGeom>
              <a:avLst/>
              <a:gdLst/>
              <a:ahLst/>
              <a:cxnLst/>
              <a:rect l="l" t="t" r="r" b="b"/>
              <a:pathLst>
                <a:path w="12403" h="3800" fill="none" extrusionOk="0">
                  <a:moveTo>
                    <a:pt x="183" y="0"/>
                  </a:moveTo>
                  <a:lnTo>
                    <a:pt x="12402" y="1064"/>
                  </a:lnTo>
                  <a:lnTo>
                    <a:pt x="12402" y="2554"/>
                  </a:lnTo>
                  <a:lnTo>
                    <a:pt x="1" y="3800"/>
                  </a:lnTo>
                </a:path>
              </a:pathLst>
            </a:custGeom>
            <a:noFill/>
            <a:ln w="60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40"/>
            <p:cNvSpPr/>
            <p:nvPr/>
          </p:nvSpPr>
          <p:spPr>
            <a:xfrm>
              <a:off x="3900576" y="3666386"/>
              <a:ext cx="147135" cy="346936"/>
            </a:xfrm>
            <a:custGeom>
              <a:avLst/>
              <a:gdLst/>
              <a:ahLst/>
              <a:cxnLst/>
              <a:rect l="l" t="t" r="r" b="b"/>
              <a:pathLst>
                <a:path w="1612" h="3801" fill="none" extrusionOk="0">
                  <a:moveTo>
                    <a:pt x="1" y="1"/>
                  </a:moveTo>
                  <a:lnTo>
                    <a:pt x="1612" y="3800"/>
                  </a:lnTo>
                </a:path>
              </a:pathLst>
            </a:custGeom>
            <a:noFill/>
            <a:ln w="760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40"/>
            <p:cNvSpPr/>
            <p:nvPr/>
          </p:nvSpPr>
          <p:spPr>
            <a:xfrm>
              <a:off x="3800721" y="3646944"/>
              <a:ext cx="210937" cy="44542"/>
            </a:xfrm>
            <a:custGeom>
              <a:avLst/>
              <a:gdLst/>
              <a:ahLst/>
              <a:cxnLst/>
              <a:rect l="l" t="t" r="r" b="b"/>
              <a:pathLst>
                <a:path w="2311" h="488" extrusionOk="0">
                  <a:moveTo>
                    <a:pt x="1" y="1"/>
                  </a:moveTo>
                  <a:lnTo>
                    <a:pt x="1" y="487"/>
                  </a:lnTo>
                  <a:lnTo>
                    <a:pt x="2311" y="48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40"/>
            <p:cNvSpPr/>
            <p:nvPr/>
          </p:nvSpPr>
          <p:spPr>
            <a:xfrm>
              <a:off x="3581570" y="3105956"/>
              <a:ext cx="405170" cy="554678"/>
            </a:xfrm>
            <a:custGeom>
              <a:avLst/>
              <a:gdLst/>
              <a:ahLst/>
              <a:cxnLst/>
              <a:rect l="l" t="t" r="r" b="b"/>
              <a:pathLst>
                <a:path w="4439" h="6077" extrusionOk="0">
                  <a:moveTo>
                    <a:pt x="0" y="1"/>
                  </a:moveTo>
                  <a:cubicBezTo>
                    <a:pt x="0" y="1"/>
                    <a:pt x="2888" y="5077"/>
                    <a:pt x="2888" y="5381"/>
                  </a:cubicBezTo>
                  <a:cubicBezTo>
                    <a:pt x="2858" y="5715"/>
                    <a:pt x="1520" y="5928"/>
                    <a:pt x="1672" y="6019"/>
                  </a:cubicBezTo>
                  <a:cubicBezTo>
                    <a:pt x="1756" y="6052"/>
                    <a:pt x="2470" y="6077"/>
                    <a:pt x="3128" y="6077"/>
                  </a:cubicBezTo>
                  <a:cubicBezTo>
                    <a:pt x="3670" y="6077"/>
                    <a:pt x="4173" y="6060"/>
                    <a:pt x="4256" y="6019"/>
                  </a:cubicBezTo>
                  <a:cubicBezTo>
                    <a:pt x="4438" y="5897"/>
                    <a:pt x="2280" y="1"/>
                    <a:pt x="22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40"/>
            <p:cNvSpPr/>
            <p:nvPr/>
          </p:nvSpPr>
          <p:spPr>
            <a:xfrm>
              <a:off x="4585871" y="3272442"/>
              <a:ext cx="127694" cy="108252"/>
            </a:xfrm>
            <a:custGeom>
              <a:avLst/>
              <a:gdLst/>
              <a:ahLst/>
              <a:cxnLst/>
              <a:rect l="l" t="t" r="r" b="b"/>
              <a:pathLst>
                <a:path w="1399" h="1186" extrusionOk="0">
                  <a:moveTo>
                    <a:pt x="1004" y="0"/>
                  </a:moveTo>
                  <a:lnTo>
                    <a:pt x="274" y="183"/>
                  </a:lnTo>
                  <a:lnTo>
                    <a:pt x="1" y="1186"/>
                  </a:lnTo>
                  <a:cubicBezTo>
                    <a:pt x="1" y="1186"/>
                    <a:pt x="1186" y="730"/>
                    <a:pt x="1277" y="608"/>
                  </a:cubicBezTo>
                  <a:cubicBezTo>
                    <a:pt x="1399" y="487"/>
                    <a:pt x="1156" y="304"/>
                    <a:pt x="10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0"/>
            <p:cNvSpPr/>
            <p:nvPr/>
          </p:nvSpPr>
          <p:spPr>
            <a:xfrm>
              <a:off x="4574826" y="2994965"/>
              <a:ext cx="161009" cy="308053"/>
            </a:xfrm>
            <a:custGeom>
              <a:avLst/>
              <a:gdLst/>
              <a:ahLst/>
              <a:cxnLst/>
              <a:rect l="l" t="t" r="r" b="b"/>
              <a:pathLst>
                <a:path w="1764" h="3375" extrusionOk="0">
                  <a:moveTo>
                    <a:pt x="1763" y="1"/>
                  </a:moveTo>
                  <a:lnTo>
                    <a:pt x="0" y="244"/>
                  </a:lnTo>
                  <a:lnTo>
                    <a:pt x="334" y="3375"/>
                  </a:lnTo>
                  <a:lnTo>
                    <a:pt x="1277" y="3162"/>
                  </a:lnTo>
                  <a:lnTo>
                    <a:pt x="17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40"/>
            <p:cNvSpPr/>
            <p:nvPr/>
          </p:nvSpPr>
          <p:spPr>
            <a:xfrm>
              <a:off x="3720308" y="3577575"/>
              <a:ext cx="252558" cy="79592"/>
            </a:xfrm>
            <a:custGeom>
              <a:avLst/>
              <a:gdLst/>
              <a:ahLst/>
              <a:cxnLst/>
              <a:rect l="l" t="t" r="r" b="b"/>
              <a:pathLst>
                <a:path w="2767" h="872" extrusionOk="0">
                  <a:moveTo>
                    <a:pt x="1368" y="1"/>
                  </a:moveTo>
                  <a:cubicBezTo>
                    <a:pt x="1338" y="122"/>
                    <a:pt x="1368" y="183"/>
                    <a:pt x="1368" y="183"/>
                  </a:cubicBezTo>
                  <a:cubicBezTo>
                    <a:pt x="1338" y="487"/>
                    <a:pt x="0" y="730"/>
                    <a:pt x="152" y="791"/>
                  </a:cubicBezTo>
                  <a:cubicBezTo>
                    <a:pt x="234" y="840"/>
                    <a:pt x="916" y="871"/>
                    <a:pt x="1560" y="871"/>
                  </a:cubicBezTo>
                  <a:cubicBezTo>
                    <a:pt x="2120" y="871"/>
                    <a:pt x="2651" y="848"/>
                    <a:pt x="2736" y="791"/>
                  </a:cubicBezTo>
                  <a:cubicBezTo>
                    <a:pt x="2766" y="761"/>
                    <a:pt x="2705" y="487"/>
                    <a:pt x="2584" y="122"/>
                  </a:cubicBezTo>
                  <a:lnTo>
                    <a:pt x="13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0"/>
            <p:cNvSpPr/>
            <p:nvPr/>
          </p:nvSpPr>
          <p:spPr>
            <a:xfrm>
              <a:off x="3104383" y="2775813"/>
              <a:ext cx="1073759" cy="793545"/>
            </a:xfrm>
            <a:custGeom>
              <a:avLst/>
              <a:gdLst/>
              <a:ahLst/>
              <a:cxnLst/>
              <a:rect l="l" t="t" r="r" b="b"/>
              <a:pathLst>
                <a:path w="11764" h="8694" fill="none" extrusionOk="0">
                  <a:moveTo>
                    <a:pt x="0" y="1"/>
                  </a:moveTo>
                  <a:cubicBezTo>
                    <a:pt x="0" y="1"/>
                    <a:pt x="3709" y="8694"/>
                    <a:pt x="11763" y="8694"/>
                  </a:cubicBezTo>
                </a:path>
              </a:pathLst>
            </a:custGeom>
            <a:noFill/>
            <a:ln w="190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0"/>
            <p:cNvSpPr/>
            <p:nvPr/>
          </p:nvSpPr>
          <p:spPr>
            <a:xfrm>
              <a:off x="3043320" y="3105956"/>
              <a:ext cx="1021093" cy="868482"/>
            </a:xfrm>
            <a:custGeom>
              <a:avLst/>
              <a:gdLst/>
              <a:ahLst/>
              <a:cxnLst/>
              <a:rect l="l" t="t" r="r" b="b"/>
              <a:pathLst>
                <a:path w="11187" h="9515" fill="none" extrusionOk="0">
                  <a:moveTo>
                    <a:pt x="1" y="1"/>
                  </a:moveTo>
                  <a:lnTo>
                    <a:pt x="11186" y="9514"/>
                  </a:lnTo>
                </a:path>
              </a:pathLst>
            </a:custGeom>
            <a:noFill/>
            <a:ln w="190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0"/>
            <p:cNvSpPr/>
            <p:nvPr/>
          </p:nvSpPr>
          <p:spPr>
            <a:xfrm>
              <a:off x="4092072" y="3136533"/>
              <a:ext cx="1087633" cy="876788"/>
            </a:xfrm>
            <a:custGeom>
              <a:avLst/>
              <a:gdLst/>
              <a:ahLst/>
              <a:cxnLst/>
              <a:rect l="l" t="t" r="r" b="b"/>
              <a:pathLst>
                <a:path w="11916" h="9606" fill="none" extrusionOk="0">
                  <a:moveTo>
                    <a:pt x="2037" y="0"/>
                  </a:moveTo>
                  <a:lnTo>
                    <a:pt x="11915" y="9605"/>
                  </a:lnTo>
                  <a:lnTo>
                    <a:pt x="0" y="9605"/>
                  </a:lnTo>
                </a:path>
              </a:pathLst>
            </a:custGeom>
            <a:noFill/>
            <a:ln w="19000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0"/>
            <p:cNvSpPr/>
            <p:nvPr/>
          </p:nvSpPr>
          <p:spPr>
            <a:xfrm>
              <a:off x="5088067" y="3924238"/>
              <a:ext cx="180359" cy="180633"/>
            </a:xfrm>
            <a:custGeom>
              <a:avLst/>
              <a:gdLst/>
              <a:ahLst/>
              <a:cxnLst/>
              <a:rect l="l" t="t" r="r" b="b"/>
              <a:pathLst>
                <a:path w="1976" h="1979" extrusionOk="0">
                  <a:moveTo>
                    <a:pt x="924" y="1"/>
                  </a:moveTo>
                  <a:cubicBezTo>
                    <a:pt x="428" y="1"/>
                    <a:pt x="0" y="445"/>
                    <a:pt x="0" y="975"/>
                  </a:cubicBezTo>
                  <a:cubicBezTo>
                    <a:pt x="0" y="1553"/>
                    <a:pt x="456" y="1978"/>
                    <a:pt x="973" y="1978"/>
                  </a:cubicBezTo>
                  <a:cubicBezTo>
                    <a:pt x="1550" y="1978"/>
                    <a:pt x="1976" y="1522"/>
                    <a:pt x="1976" y="975"/>
                  </a:cubicBezTo>
                  <a:cubicBezTo>
                    <a:pt x="1976" y="428"/>
                    <a:pt x="1520" y="2"/>
                    <a:pt x="973" y="2"/>
                  </a:cubicBezTo>
                  <a:cubicBezTo>
                    <a:pt x="957" y="1"/>
                    <a:pt x="940" y="1"/>
                    <a:pt x="9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0"/>
            <p:cNvSpPr/>
            <p:nvPr/>
          </p:nvSpPr>
          <p:spPr>
            <a:xfrm>
              <a:off x="4064324" y="4337807"/>
              <a:ext cx="210937" cy="44451"/>
            </a:xfrm>
            <a:custGeom>
              <a:avLst/>
              <a:gdLst/>
              <a:ahLst/>
              <a:cxnLst/>
              <a:rect l="l" t="t" r="r" b="b"/>
              <a:pathLst>
                <a:path w="2311" h="487" extrusionOk="0">
                  <a:moveTo>
                    <a:pt x="0" y="0"/>
                  </a:moveTo>
                  <a:lnTo>
                    <a:pt x="0" y="487"/>
                  </a:lnTo>
                  <a:lnTo>
                    <a:pt x="2310" y="487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0"/>
            <p:cNvSpPr/>
            <p:nvPr/>
          </p:nvSpPr>
          <p:spPr>
            <a:xfrm>
              <a:off x="3842343" y="3813430"/>
              <a:ext cx="402340" cy="402340"/>
            </a:xfrm>
            <a:custGeom>
              <a:avLst/>
              <a:gdLst/>
              <a:ahLst/>
              <a:cxnLst/>
              <a:rect l="l" t="t" r="r" b="b"/>
              <a:pathLst>
                <a:path w="4408" h="4408" extrusionOk="0">
                  <a:moveTo>
                    <a:pt x="2189" y="1"/>
                  </a:moveTo>
                  <a:cubicBezTo>
                    <a:pt x="973" y="1"/>
                    <a:pt x="1" y="1004"/>
                    <a:pt x="1" y="2189"/>
                  </a:cubicBezTo>
                  <a:cubicBezTo>
                    <a:pt x="1" y="3405"/>
                    <a:pt x="973" y="4408"/>
                    <a:pt x="2189" y="4408"/>
                  </a:cubicBezTo>
                  <a:cubicBezTo>
                    <a:pt x="3405" y="4408"/>
                    <a:pt x="4408" y="3405"/>
                    <a:pt x="4408" y="2189"/>
                  </a:cubicBezTo>
                  <a:cubicBezTo>
                    <a:pt x="4408" y="1004"/>
                    <a:pt x="3405" y="1"/>
                    <a:pt x="21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0"/>
            <p:cNvSpPr/>
            <p:nvPr/>
          </p:nvSpPr>
          <p:spPr>
            <a:xfrm>
              <a:off x="4047621" y="4013232"/>
              <a:ext cx="141659" cy="346845"/>
            </a:xfrm>
            <a:custGeom>
              <a:avLst/>
              <a:gdLst/>
              <a:ahLst/>
              <a:cxnLst/>
              <a:rect l="l" t="t" r="r" b="b"/>
              <a:pathLst>
                <a:path w="1552" h="3800" fill="none" extrusionOk="0">
                  <a:moveTo>
                    <a:pt x="1" y="0"/>
                  </a:moveTo>
                  <a:lnTo>
                    <a:pt x="1551" y="3799"/>
                  </a:lnTo>
                </a:path>
              </a:pathLst>
            </a:custGeom>
            <a:noFill/>
            <a:ln w="760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0"/>
            <p:cNvSpPr/>
            <p:nvPr/>
          </p:nvSpPr>
          <p:spPr>
            <a:xfrm>
              <a:off x="4286214" y="3105956"/>
              <a:ext cx="918409" cy="665942"/>
            </a:xfrm>
            <a:custGeom>
              <a:avLst/>
              <a:gdLst/>
              <a:ahLst/>
              <a:cxnLst/>
              <a:rect l="l" t="t" r="r" b="b"/>
              <a:pathLst>
                <a:path w="10062" h="7296" fill="none" extrusionOk="0">
                  <a:moveTo>
                    <a:pt x="1" y="1"/>
                  </a:moveTo>
                  <a:lnTo>
                    <a:pt x="8876" y="1"/>
                  </a:lnTo>
                  <a:cubicBezTo>
                    <a:pt x="9606" y="1"/>
                    <a:pt x="10062" y="730"/>
                    <a:pt x="9758" y="1368"/>
                  </a:cubicBezTo>
                  <a:lnTo>
                    <a:pt x="7022" y="7296"/>
                  </a:lnTo>
                </a:path>
              </a:pathLst>
            </a:custGeom>
            <a:noFill/>
            <a:ln w="9875" cap="flat" cmpd="sng">
              <a:solidFill>
                <a:schemeClr val="accen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0"/>
            <p:cNvSpPr/>
            <p:nvPr/>
          </p:nvSpPr>
          <p:spPr>
            <a:xfrm>
              <a:off x="2549521" y="2230352"/>
              <a:ext cx="546646" cy="573298"/>
            </a:xfrm>
            <a:custGeom>
              <a:avLst/>
              <a:gdLst/>
              <a:ahLst/>
              <a:cxnLst/>
              <a:rect l="l" t="t" r="r" b="b"/>
              <a:pathLst>
                <a:path w="5989" h="6281" extrusionOk="0">
                  <a:moveTo>
                    <a:pt x="5002" y="1"/>
                  </a:moveTo>
                  <a:cubicBezTo>
                    <a:pt x="4178" y="1"/>
                    <a:pt x="3283" y="3302"/>
                    <a:pt x="3283" y="3302"/>
                  </a:cubicBezTo>
                  <a:cubicBezTo>
                    <a:pt x="3283" y="3302"/>
                    <a:pt x="3627" y="1321"/>
                    <a:pt x="2810" y="1321"/>
                  </a:cubicBezTo>
                  <a:cubicBezTo>
                    <a:pt x="2786" y="1321"/>
                    <a:pt x="2762" y="1323"/>
                    <a:pt x="2736" y="1326"/>
                  </a:cubicBezTo>
                  <a:cubicBezTo>
                    <a:pt x="1824" y="1387"/>
                    <a:pt x="1368" y="3940"/>
                    <a:pt x="1368" y="3940"/>
                  </a:cubicBezTo>
                  <a:cubicBezTo>
                    <a:pt x="1368" y="3940"/>
                    <a:pt x="1287" y="2863"/>
                    <a:pt x="746" y="2863"/>
                  </a:cubicBezTo>
                  <a:cubicBezTo>
                    <a:pt x="712" y="2863"/>
                    <a:pt x="676" y="2867"/>
                    <a:pt x="639" y="2876"/>
                  </a:cubicBezTo>
                  <a:cubicBezTo>
                    <a:pt x="0" y="3028"/>
                    <a:pt x="791" y="6281"/>
                    <a:pt x="791" y="6281"/>
                  </a:cubicBezTo>
                  <a:lnTo>
                    <a:pt x="4408" y="6281"/>
                  </a:lnTo>
                  <a:cubicBezTo>
                    <a:pt x="4408" y="6281"/>
                    <a:pt x="5988" y="323"/>
                    <a:pt x="5107" y="19"/>
                  </a:cubicBezTo>
                  <a:cubicBezTo>
                    <a:pt x="5072" y="7"/>
                    <a:pt x="5037" y="1"/>
                    <a:pt x="50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0"/>
            <p:cNvSpPr/>
            <p:nvPr/>
          </p:nvSpPr>
          <p:spPr>
            <a:xfrm>
              <a:off x="2502332" y="2720318"/>
              <a:ext cx="541078" cy="480106"/>
            </a:xfrm>
            <a:custGeom>
              <a:avLst/>
              <a:gdLst/>
              <a:ahLst/>
              <a:cxnLst/>
              <a:rect l="l" t="t" r="r" b="b"/>
              <a:pathLst>
                <a:path w="5928" h="5260" extrusionOk="0">
                  <a:moveTo>
                    <a:pt x="0" y="1"/>
                  </a:moveTo>
                  <a:lnTo>
                    <a:pt x="1763" y="5259"/>
                  </a:lnTo>
                  <a:lnTo>
                    <a:pt x="4925" y="5259"/>
                  </a:lnTo>
                  <a:lnTo>
                    <a:pt x="592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0"/>
            <p:cNvSpPr/>
            <p:nvPr/>
          </p:nvSpPr>
          <p:spPr>
            <a:xfrm>
              <a:off x="4652501" y="2964479"/>
              <a:ext cx="754662" cy="172145"/>
            </a:xfrm>
            <a:custGeom>
              <a:avLst/>
              <a:gdLst/>
              <a:ahLst/>
              <a:cxnLst/>
              <a:rect l="l" t="t" r="r" b="b"/>
              <a:pathLst>
                <a:path w="8268" h="1886" extrusionOk="0">
                  <a:moveTo>
                    <a:pt x="973" y="0"/>
                  </a:moveTo>
                  <a:cubicBezTo>
                    <a:pt x="426" y="0"/>
                    <a:pt x="0" y="426"/>
                    <a:pt x="0" y="943"/>
                  </a:cubicBezTo>
                  <a:cubicBezTo>
                    <a:pt x="0" y="1490"/>
                    <a:pt x="426" y="1885"/>
                    <a:pt x="973" y="1885"/>
                  </a:cubicBezTo>
                  <a:lnTo>
                    <a:pt x="7265" y="1885"/>
                  </a:lnTo>
                  <a:cubicBezTo>
                    <a:pt x="7812" y="1885"/>
                    <a:pt x="8268" y="1429"/>
                    <a:pt x="8207" y="943"/>
                  </a:cubicBezTo>
                  <a:cubicBezTo>
                    <a:pt x="8207" y="426"/>
                    <a:pt x="7812" y="0"/>
                    <a:pt x="72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0"/>
            <p:cNvSpPr/>
            <p:nvPr/>
          </p:nvSpPr>
          <p:spPr>
            <a:xfrm>
              <a:off x="3994955" y="3511035"/>
              <a:ext cx="291350" cy="828047"/>
            </a:xfrm>
            <a:custGeom>
              <a:avLst/>
              <a:gdLst/>
              <a:ahLst/>
              <a:cxnLst/>
              <a:rect l="l" t="t" r="r" b="b"/>
              <a:pathLst>
                <a:path w="3192" h="9072" extrusionOk="0">
                  <a:moveTo>
                    <a:pt x="517" y="0"/>
                  </a:moveTo>
                  <a:cubicBezTo>
                    <a:pt x="517" y="1"/>
                    <a:pt x="1915" y="8055"/>
                    <a:pt x="1794" y="8329"/>
                  </a:cubicBezTo>
                  <a:cubicBezTo>
                    <a:pt x="1642" y="8633"/>
                    <a:pt x="0" y="8998"/>
                    <a:pt x="304" y="9058"/>
                  </a:cubicBezTo>
                  <a:cubicBezTo>
                    <a:pt x="406" y="9068"/>
                    <a:pt x="625" y="9072"/>
                    <a:pt x="895" y="9072"/>
                  </a:cubicBezTo>
                  <a:cubicBezTo>
                    <a:pt x="1436" y="9072"/>
                    <a:pt x="2179" y="9058"/>
                    <a:pt x="2584" y="9058"/>
                  </a:cubicBezTo>
                  <a:cubicBezTo>
                    <a:pt x="3192" y="9058"/>
                    <a:pt x="3040" y="9058"/>
                    <a:pt x="2736" y="8450"/>
                  </a:cubicBezTo>
                  <a:cubicBezTo>
                    <a:pt x="2432" y="7842"/>
                    <a:pt x="2736" y="304"/>
                    <a:pt x="2736" y="304"/>
                  </a:cubicBezTo>
                  <a:lnTo>
                    <a:pt x="5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0"/>
            <p:cNvSpPr/>
            <p:nvPr/>
          </p:nvSpPr>
          <p:spPr>
            <a:xfrm>
              <a:off x="3462273" y="2387437"/>
              <a:ext cx="1118119" cy="1220621"/>
            </a:xfrm>
            <a:custGeom>
              <a:avLst/>
              <a:gdLst/>
              <a:ahLst/>
              <a:cxnLst/>
              <a:rect l="l" t="t" r="r" b="b"/>
              <a:pathLst>
                <a:path w="12250" h="13373" extrusionOk="0">
                  <a:moveTo>
                    <a:pt x="7265" y="0"/>
                  </a:moveTo>
                  <a:lnTo>
                    <a:pt x="7265" y="0"/>
                  </a:lnTo>
                  <a:cubicBezTo>
                    <a:pt x="7265" y="0"/>
                    <a:pt x="7387" y="274"/>
                    <a:pt x="7356" y="942"/>
                  </a:cubicBezTo>
                  <a:cubicBezTo>
                    <a:pt x="7356" y="1611"/>
                    <a:pt x="1003" y="2857"/>
                    <a:pt x="517" y="4316"/>
                  </a:cubicBezTo>
                  <a:cubicBezTo>
                    <a:pt x="0" y="5715"/>
                    <a:pt x="851" y="7873"/>
                    <a:pt x="851" y="7873"/>
                  </a:cubicBezTo>
                  <a:cubicBezTo>
                    <a:pt x="1915" y="8329"/>
                    <a:pt x="3010" y="11368"/>
                    <a:pt x="5411" y="12462"/>
                  </a:cubicBezTo>
                  <a:cubicBezTo>
                    <a:pt x="7040" y="13246"/>
                    <a:pt x="8054" y="13372"/>
                    <a:pt x="8537" y="13372"/>
                  </a:cubicBezTo>
                  <a:cubicBezTo>
                    <a:pt x="8766" y="13372"/>
                    <a:pt x="8876" y="13344"/>
                    <a:pt x="8876" y="13344"/>
                  </a:cubicBezTo>
                  <a:cubicBezTo>
                    <a:pt x="8906" y="9392"/>
                    <a:pt x="11399" y="4924"/>
                    <a:pt x="11824" y="3131"/>
                  </a:cubicBezTo>
                  <a:cubicBezTo>
                    <a:pt x="12250" y="1338"/>
                    <a:pt x="11308" y="152"/>
                    <a:pt x="11308" y="152"/>
                  </a:cubicBezTo>
                  <a:lnTo>
                    <a:pt x="7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0"/>
            <p:cNvSpPr/>
            <p:nvPr/>
          </p:nvSpPr>
          <p:spPr>
            <a:xfrm>
              <a:off x="4000523" y="4260131"/>
              <a:ext cx="288612" cy="80505"/>
            </a:xfrm>
            <a:custGeom>
              <a:avLst/>
              <a:gdLst/>
              <a:ahLst/>
              <a:cxnLst/>
              <a:rect l="l" t="t" r="r" b="b"/>
              <a:pathLst>
                <a:path w="3162" h="882" extrusionOk="0">
                  <a:moveTo>
                    <a:pt x="1794" y="0"/>
                  </a:moveTo>
                  <a:lnTo>
                    <a:pt x="1794" y="152"/>
                  </a:lnTo>
                  <a:cubicBezTo>
                    <a:pt x="1642" y="426"/>
                    <a:pt x="0" y="851"/>
                    <a:pt x="304" y="882"/>
                  </a:cubicBezTo>
                  <a:cubicBezTo>
                    <a:pt x="547" y="882"/>
                    <a:pt x="1945" y="851"/>
                    <a:pt x="2553" y="851"/>
                  </a:cubicBezTo>
                  <a:cubicBezTo>
                    <a:pt x="3161" y="851"/>
                    <a:pt x="3009" y="851"/>
                    <a:pt x="2705" y="243"/>
                  </a:cubicBezTo>
                  <a:cubicBezTo>
                    <a:pt x="2705" y="183"/>
                    <a:pt x="2675" y="152"/>
                    <a:pt x="2675" y="91"/>
                  </a:cubicBezTo>
                  <a:cubicBezTo>
                    <a:pt x="2310" y="31"/>
                    <a:pt x="1976" y="0"/>
                    <a:pt x="17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0"/>
            <p:cNvSpPr/>
            <p:nvPr/>
          </p:nvSpPr>
          <p:spPr>
            <a:xfrm>
              <a:off x="4136432" y="1399747"/>
              <a:ext cx="1106801" cy="337900"/>
            </a:xfrm>
            <a:custGeom>
              <a:avLst/>
              <a:gdLst/>
              <a:ahLst/>
              <a:cxnLst/>
              <a:rect l="l" t="t" r="r" b="b"/>
              <a:pathLst>
                <a:path w="12126" h="3702" extrusionOk="0">
                  <a:moveTo>
                    <a:pt x="10639" y="0"/>
                  </a:moveTo>
                  <a:cubicBezTo>
                    <a:pt x="9818" y="760"/>
                    <a:pt x="8055" y="639"/>
                    <a:pt x="6353" y="1095"/>
                  </a:cubicBezTo>
                  <a:cubicBezTo>
                    <a:pt x="4676" y="1544"/>
                    <a:pt x="4504" y="2524"/>
                    <a:pt x="3279" y="2524"/>
                  </a:cubicBezTo>
                  <a:cubicBezTo>
                    <a:pt x="3260" y="2524"/>
                    <a:pt x="3241" y="2524"/>
                    <a:pt x="3222" y="2523"/>
                  </a:cubicBezTo>
                  <a:cubicBezTo>
                    <a:pt x="2817" y="2503"/>
                    <a:pt x="2493" y="2489"/>
                    <a:pt x="2185" y="2489"/>
                  </a:cubicBezTo>
                  <a:cubicBezTo>
                    <a:pt x="1568" y="2489"/>
                    <a:pt x="1014" y="2543"/>
                    <a:pt x="1" y="2706"/>
                  </a:cubicBezTo>
                  <a:lnTo>
                    <a:pt x="426" y="3465"/>
                  </a:lnTo>
                  <a:cubicBezTo>
                    <a:pt x="666" y="3376"/>
                    <a:pt x="935" y="3341"/>
                    <a:pt x="1226" y="3341"/>
                  </a:cubicBezTo>
                  <a:cubicBezTo>
                    <a:pt x="2166" y="3341"/>
                    <a:pt x="3329" y="3701"/>
                    <a:pt x="4428" y="3701"/>
                  </a:cubicBezTo>
                  <a:cubicBezTo>
                    <a:pt x="4711" y="3701"/>
                    <a:pt x="4989" y="3677"/>
                    <a:pt x="5259" y="3617"/>
                  </a:cubicBezTo>
                  <a:cubicBezTo>
                    <a:pt x="6870" y="3222"/>
                    <a:pt x="7144" y="2554"/>
                    <a:pt x="8299" y="2098"/>
                  </a:cubicBezTo>
                  <a:cubicBezTo>
                    <a:pt x="8558" y="1993"/>
                    <a:pt x="8788" y="1951"/>
                    <a:pt x="9003" y="1951"/>
                  </a:cubicBezTo>
                  <a:cubicBezTo>
                    <a:pt x="9723" y="1951"/>
                    <a:pt x="10281" y="2420"/>
                    <a:pt x="11217" y="2584"/>
                  </a:cubicBezTo>
                  <a:cubicBezTo>
                    <a:pt x="11738" y="2701"/>
                    <a:pt x="11952" y="2735"/>
                    <a:pt x="12026" y="2735"/>
                  </a:cubicBezTo>
                  <a:cubicBezTo>
                    <a:pt x="12125" y="2735"/>
                    <a:pt x="11976" y="2675"/>
                    <a:pt x="11976" y="2675"/>
                  </a:cubicBezTo>
                  <a:lnTo>
                    <a:pt x="10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0"/>
            <p:cNvSpPr/>
            <p:nvPr/>
          </p:nvSpPr>
          <p:spPr>
            <a:xfrm>
              <a:off x="3853478" y="1352558"/>
              <a:ext cx="338539" cy="402431"/>
            </a:xfrm>
            <a:custGeom>
              <a:avLst/>
              <a:gdLst/>
              <a:ahLst/>
              <a:cxnLst/>
              <a:rect l="l" t="t" r="r" b="b"/>
              <a:pathLst>
                <a:path w="3709" h="4409" extrusionOk="0">
                  <a:moveTo>
                    <a:pt x="2675" y="1"/>
                  </a:moveTo>
                  <a:lnTo>
                    <a:pt x="152" y="639"/>
                  </a:lnTo>
                  <a:lnTo>
                    <a:pt x="0" y="1916"/>
                  </a:lnTo>
                  <a:lnTo>
                    <a:pt x="213" y="2007"/>
                  </a:lnTo>
                  <a:cubicBezTo>
                    <a:pt x="213" y="2007"/>
                    <a:pt x="152" y="2797"/>
                    <a:pt x="669" y="2888"/>
                  </a:cubicBezTo>
                  <a:cubicBezTo>
                    <a:pt x="1216" y="2979"/>
                    <a:pt x="1702" y="2949"/>
                    <a:pt x="1824" y="3405"/>
                  </a:cubicBezTo>
                  <a:cubicBezTo>
                    <a:pt x="1915" y="3861"/>
                    <a:pt x="2006" y="4408"/>
                    <a:pt x="2006" y="4408"/>
                  </a:cubicBezTo>
                  <a:lnTo>
                    <a:pt x="3708" y="4286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40"/>
            <p:cNvSpPr/>
            <p:nvPr/>
          </p:nvSpPr>
          <p:spPr>
            <a:xfrm>
              <a:off x="3814595" y="1249873"/>
              <a:ext cx="527204" cy="455097"/>
            </a:xfrm>
            <a:custGeom>
              <a:avLst/>
              <a:gdLst/>
              <a:ahLst/>
              <a:cxnLst/>
              <a:rect l="l" t="t" r="r" b="b"/>
              <a:pathLst>
                <a:path w="5776" h="4986" extrusionOk="0">
                  <a:moveTo>
                    <a:pt x="2381" y="0"/>
                  </a:moveTo>
                  <a:cubicBezTo>
                    <a:pt x="1063" y="0"/>
                    <a:pt x="301" y="717"/>
                    <a:pt x="122" y="1521"/>
                  </a:cubicBezTo>
                  <a:cubicBezTo>
                    <a:pt x="1" y="1764"/>
                    <a:pt x="213" y="1977"/>
                    <a:pt x="487" y="1977"/>
                  </a:cubicBezTo>
                  <a:lnTo>
                    <a:pt x="1946" y="1916"/>
                  </a:lnTo>
                  <a:cubicBezTo>
                    <a:pt x="2159" y="1916"/>
                    <a:pt x="2311" y="2068"/>
                    <a:pt x="2341" y="2250"/>
                  </a:cubicBezTo>
                  <a:cubicBezTo>
                    <a:pt x="2432" y="2828"/>
                    <a:pt x="2584" y="3892"/>
                    <a:pt x="2888" y="4712"/>
                  </a:cubicBezTo>
                  <a:cubicBezTo>
                    <a:pt x="2919" y="4864"/>
                    <a:pt x="3101" y="4986"/>
                    <a:pt x="3253" y="4986"/>
                  </a:cubicBezTo>
                  <a:lnTo>
                    <a:pt x="5290" y="4956"/>
                  </a:lnTo>
                  <a:cubicBezTo>
                    <a:pt x="5593" y="4956"/>
                    <a:pt x="5776" y="4621"/>
                    <a:pt x="5624" y="4348"/>
                  </a:cubicBezTo>
                  <a:cubicBezTo>
                    <a:pt x="5350" y="3922"/>
                    <a:pt x="5046" y="3345"/>
                    <a:pt x="4925" y="2858"/>
                  </a:cubicBezTo>
                  <a:cubicBezTo>
                    <a:pt x="4682" y="1886"/>
                    <a:pt x="4104" y="92"/>
                    <a:pt x="2463" y="1"/>
                  </a:cubicBezTo>
                  <a:cubicBezTo>
                    <a:pt x="2435" y="0"/>
                    <a:pt x="2408" y="0"/>
                    <a:pt x="2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0"/>
            <p:cNvSpPr/>
            <p:nvPr/>
          </p:nvSpPr>
          <p:spPr>
            <a:xfrm>
              <a:off x="3898477" y="1676676"/>
              <a:ext cx="709663" cy="777389"/>
            </a:xfrm>
            <a:custGeom>
              <a:avLst/>
              <a:gdLst/>
              <a:ahLst/>
              <a:cxnLst/>
              <a:rect l="l" t="t" r="r" b="b"/>
              <a:pathLst>
                <a:path w="7775" h="8517" extrusionOk="0">
                  <a:moveTo>
                    <a:pt x="1981" y="1"/>
                  </a:moveTo>
                  <a:cubicBezTo>
                    <a:pt x="396" y="1"/>
                    <a:pt x="0" y="2011"/>
                    <a:pt x="237" y="3046"/>
                  </a:cubicBezTo>
                  <a:cubicBezTo>
                    <a:pt x="510" y="4079"/>
                    <a:pt x="1179" y="5811"/>
                    <a:pt x="1574" y="6936"/>
                  </a:cubicBezTo>
                  <a:cubicBezTo>
                    <a:pt x="2000" y="8030"/>
                    <a:pt x="1422" y="8395"/>
                    <a:pt x="2668" y="8395"/>
                  </a:cubicBezTo>
                  <a:cubicBezTo>
                    <a:pt x="3519" y="8395"/>
                    <a:pt x="5059" y="8517"/>
                    <a:pt x="6145" y="8517"/>
                  </a:cubicBezTo>
                  <a:cubicBezTo>
                    <a:pt x="6687" y="8517"/>
                    <a:pt x="7116" y="8486"/>
                    <a:pt x="7288" y="8395"/>
                  </a:cubicBezTo>
                  <a:cubicBezTo>
                    <a:pt x="7775" y="8122"/>
                    <a:pt x="6863" y="7453"/>
                    <a:pt x="6316" y="6571"/>
                  </a:cubicBezTo>
                  <a:cubicBezTo>
                    <a:pt x="5799" y="5720"/>
                    <a:pt x="4857" y="3258"/>
                    <a:pt x="4371" y="1982"/>
                  </a:cubicBezTo>
                  <a:cubicBezTo>
                    <a:pt x="3854" y="705"/>
                    <a:pt x="3215" y="97"/>
                    <a:pt x="2121" y="6"/>
                  </a:cubicBezTo>
                  <a:cubicBezTo>
                    <a:pt x="2074" y="3"/>
                    <a:pt x="2027" y="1"/>
                    <a:pt x="19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0"/>
            <p:cNvSpPr/>
            <p:nvPr/>
          </p:nvSpPr>
          <p:spPr>
            <a:xfrm>
              <a:off x="3176491" y="2245960"/>
              <a:ext cx="446791" cy="158453"/>
            </a:xfrm>
            <a:custGeom>
              <a:avLst/>
              <a:gdLst/>
              <a:ahLst/>
              <a:cxnLst/>
              <a:rect l="l" t="t" r="r" b="b"/>
              <a:pathLst>
                <a:path w="4895" h="1736" extrusionOk="0">
                  <a:moveTo>
                    <a:pt x="4347" y="0"/>
                  </a:moveTo>
                  <a:cubicBezTo>
                    <a:pt x="4347" y="0"/>
                    <a:pt x="1551" y="91"/>
                    <a:pt x="1186" y="122"/>
                  </a:cubicBezTo>
                  <a:cubicBezTo>
                    <a:pt x="791" y="152"/>
                    <a:pt x="1" y="1246"/>
                    <a:pt x="335" y="1489"/>
                  </a:cubicBezTo>
                  <a:cubicBezTo>
                    <a:pt x="548" y="1625"/>
                    <a:pt x="748" y="1736"/>
                    <a:pt x="936" y="1736"/>
                  </a:cubicBezTo>
                  <a:cubicBezTo>
                    <a:pt x="1044" y="1736"/>
                    <a:pt x="1147" y="1699"/>
                    <a:pt x="1247" y="1611"/>
                  </a:cubicBezTo>
                  <a:cubicBezTo>
                    <a:pt x="1520" y="1337"/>
                    <a:pt x="1308" y="942"/>
                    <a:pt x="1885" y="790"/>
                  </a:cubicBezTo>
                  <a:cubicBezTo>
                    <a:pt x="1955" y="771"/>
                    <a:pt x="2057" y="762"/>
                    <a:pt x="2181" y="762"/>
                  </a:cubicBezTo>
                  <a:cubicBezTo>
                    <a:pt x="3023" y="762"/>
                    <a:pt x="4894" y="1155"/>
                    <a:pt x="4894" y="1155"/>
                  </a:cubicBezTo>
                  <a:lnTo>
                    <a:pt x="434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0"/>
            <p:cNvSpPr/>
            <p:nvPr/>
          </p:nvSpPr>
          <p:spPr>
            <a:xfrm>
              <a:off x="3512201" y="1729798"/>
              <a:ext cx="624321" cy="761051"/>
            </a:xfrm>
            <a:custGeom>
              <a:avLst/>
              <a:gdLst/>
              <a:ahLst/>
              <a:cxnLst/>
              <a:rect l="l" t="t" r="r" b="b"/>
              <a:pathLst>
                <a:path w="6840" h="8338" extrusionOk="0">
                  <a:moveTo>
                    <a:pt x="5599" y="0"/>
                  </a:moveTo>
                  <a:cubicBezTo>
                    <a:pt x="4578" y="0"/>
                    <a:pt x="2007" y="5473"/>
                    <a:pt x="2007" y="5473"/>
                  </a:cubicBezTo>
                  <a:lnTo>
                    <a:pt x="1" y="5473"/>
                  </a:lnTo>
                  <a:lnTo>
                    <a:pt x="912" y="8239"/>
                  </a:lnTo>
                  <a:cubicBezTo>
                    <a:pt x="912" y="8239"/>
                    <a:pt x="1617" y="8338"/>
                    <a:pt x="2329" y="8338"/>
                  </a:cubicBezTo>
                  <a:cubicBezTo>
                    <a:pt x="2863" y="8338"/>
                    <a:pt x="3400" y="8282"/>
                    <a:pt x="3648" y="8087"/>
                  </a:cubicBezTo>
                  <a:cubicBezTo>
                    <a:pt x="4226" y="7631"/>
                    <a:pt x="5836" y="3983"/>
                    <a:pt x="6353" y="2403"/>
                  </a:cubicBezTo>
                  <a:cubicBezTo>
                    <a:pt x="6840" y="792"/>
                    <a:pt x="6505" y="62"/>
                    <a:pt x="5624" y="1"/>
                  </a:cubicBezTo>
                  <a:cubicBezTo>
                    <a:pt x="5616" y="1"/>
                    <a:pt x="5607" y="0"/>
                    <a:pt x="559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40"/>
            <p:cNvSpPr/>
            <p:nvPr/>
          </p:nvSpPr>
          <p:spPr>
            <a:xfrm>
              <a:off x="4832770" y="2165455"/>
              <a:ext cx="269261" cy="205369"/>
            </a:xfrm>
            <a:custGeom>
              <a:avLst/>
              <a:gdLst/>
              <a:ahLst/>
              <a:cxnLst/>
              <a:rect l="l" t="t" r="r" b="b"/>
              <a:pathLst>
                <a:path w="2950" h="2250" extrusionOk="0">
                  <a:moveTo>
                    <a:pt x="822" y="1"/>
                  </a:moveTo>
                  <a:cubicBezTo>
                    <a:pt x="822" y="1"/>
                    <a:pt x="609" y="548"/>
                    <a:pt x="457" y="700"/>
                  </a:cubicBezTo>
                  <a:cubicBezTo>
                    <a:pt x="305" y="852"/>
                    <a:pt x="1" y="1156"/>
                    <a:pt x="609" y="1612"/>
                  </a:cubicBezTo>
                  <a:lnTo>
                    <a:pt x="700" y="2128"/>
                  </a:lnTo>
                  <a:lnTo>
                    <a:pt x="2220" y="2250"/>
                  </a:lnTo>
                  <a:cubicBezTo>
                    <a:pt x="2220" y="2250"/>
                    <a:pt x="2068" y="2067"/>
                    <a:pt x="2341" y="1733"/>
                  </a:cubicBezTo>
                  <a:cubicBezTo>
                    <a:pt x="2585" y="1368"/>
                    <a:pt x="2949" y="760"/>
                    <a:pt x="2949" y="760"/>
                  </a:cubicBezTo>
                  <a:lnTo>
                    <a:pt x="8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40"/>
            <p:cNvSpPr/>
            <p:nvPr/>
          </p:nvSpPr>
          <p:spPr>
            <a:xfrm>
              <a:off x="4519331" y="2021149"/>
              <a:ext cx="99946" cy="152703"/>
            </a:xfrm>
            <a:custGeom>
              <a:avLst/>
              <a:gdLst/>
              <a:ahLst/>
              <a:cxnLst/>
              <a:rect l="l" t="t" r="r" b="b"/>
              <a:pathLst>
                <a:path w="1095" h="1673" extrusionOk="0">
                  <a:moveTo>
                    <a:pt x="517" y="1"/>
                  </a:moveTo>
                  <a:cubicBezTo>
                    <a:pt x="243" y="31"/>
                    <a:pt x="0" y="670"/>
                    <a:pt x="243" y="1034"/>
                  </a:cubicBezTo>
                  <a:cubicBezTo>
                    <a:pt x="517" y="1369"/>
                    <a:pt x="790" y="1673"/>
                    <a:pt x="790" y="1673"/>
                  </a:cubicBezTo>
                  <a:lnTo>
                    <a:pt x="1094" y="1521"/>
                  </a:lnTo>
                  <a:cubicBezTo>
                    <a:pt x="1094" y="1521"/>
                    <a:pt x="790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0"/>
            <p:cNvSpPr/>
            <p:nvPr/>
          </p:nvSpPr>
          <p:spPr>
            <a:xfrm>
              <a:off x="4574826" y="2132140"/>
              <a:ext cx="361632" cy="366834"/>
            </a:xfrm>
            <a:custGeom>
              <a:avLst/>
              <a:gdLst/>
              <a:ahLst/>
              <a:cxnLst/>
              <a:rect l="l" t="t" r="r" b="b"/>
              <a:pathLst>
                <a:path w="3962" h="4019" extrusionOk="0">
                  <a:moveTo>
                    <a:pt x="486" y="1"/>
                  </a:moveTo>
                  <a:lnTo>
                    <a:pt x="0" y="518"/>
                  </a:lnTo>
                  <a:cubicBezTo>
                    <a:pt x="0" y="518"/>
                    <a:pt x="1854" y="3496"/>
                    <a:pt x="2948" y="3952"/>
                  </a:cubicBezTo>
                  <a:cubicBezTo>
                    <a:pt x="3073" y="3998"/>
                    <a:pt x="3176" y="4019"/>
                    <a:pt x="3260" y="4019"/>
                  </a:cubicBezTo>
                  <a:cubicBezTo>
                    <a:pt x="3961" y="4019"/>
                    <a:pt x="3404" y="2615"/>
                    <a:pt x="3404" y="2615"/>
                  </a:cubicBezTo>
                  <a:cubicBezTo>
                    <a:pt x="3404" y="2615"/>
                    <a:pt x="1125" y="1186"/>
                    <a:pt x="4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4727347" y="2040408"/>
              <a:ext cx="513422" cy="272182"/>
            </a:xfrm>
            <a:custGeom>
              <a:avLst/>
              <a:gdLst/>
              <a:ahLst/>
              <a:cxnLst/>
              <a:rect l="l" t="t" r="r" b="b"/>
              <a:pathLst>
                <a:path w="5625" h="2982" extrusionOk="0">
                  <a:moveTo>
                    <a:pt x="3130" y="0"/>
                  </a:moveTo>
                  <a:cubicBezTo>
                    <a:pt x="2317" y="0"/>
                    <a:pt x="1975" y="754"/>
                    <a:pt x="1551" y="854"/>
                  </a:cubicBezTo>
                  <a:cubicBezTo>
                    <a:pt x="1369" y="894"/>
                    <a:pt x="1136" y="908"/>
                    <a:pt x="906" y="908"/>
                  </a:cubicBezTo>
                  <a:cubicBezTo>
                    <a:pt x="447" y="908"/>
                    <a:pt x="1" y="854"/>
                    <a:pt x="1" y="854"/>
                  </a:cubicBezTo>
                  <a:lnTo>
                    <a:pt x="1" y="854"/>
                  </a:lnTo>
                  <a:lnTo>
                    <a:pt x="5624" y="2982"/>
                  </a:lnTo>
                  <a:cubicBezTo>
                    <a:pt x="5624" y="2982"/>
                    <a:pt x="4712" y="2526"/>
                    <a:pt x="4651" y="2039"/>
                  </a:cubicBezTo>
                  <a:cubicBezTo>
                    <a:pt x="4621" y="1523"/>
                    <a:pt x="4743" y="519"/>
                    <a:pt x="3740" y="124"/>
                  </a:cubicBezTo>
                  <a:cubicBezTo>
                    <a:pt x="3510" y="37"/>
                    <a:pt x="3308" y="0"/>
                    <a:pt x="3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4375025" y="2323635"/>
              <a:ext cx="147135" cy="110990"/>
            </a:xfrm>
            <a:custGeom>
              <a:avLst/>
              <a:gdLst/>
              <a:ahLst/>
              <a:cxnLst/>
              <a:rect l="l" t="t" r="r" b="b"/>
              <a:pathLst>
                <a:path w="1612" h="1216" extrusionOk="0">
                  <a:moveTo>
                    <a:pt x="548" y="0"/>
                  </a:moveTo>
                  <a:cubicBezTo>
                    <a:pt x="92" y="0"/>
                    <a:pt x="1" y="334"/>
                    <a:pt x="274" y="608"/>
                  </a:cubicBezTo>
                  <a:cubicBezTo>
                    <a:pt x="548" y="851"/>
                    <a:pt x="1612" y="1216"/>
                    <a:pt x="1612" y="1216"/>
                  </a:cubicBezTo>
                  <a:lnTo>
                    <a:pt x="1520" y="669"/>
                  </a:lnTo>
                  <a:cubicBezTo>
                    <a:pt x="1064" y="486"/>
                    <a:pt x="1034" y="0"/>
                    <a:pt x="5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4469403" y="2334771"/>
              <a:ext cx="758404" cy="532407"/>
            </a:xfrm>
            <a:custGeom>
              <a:avLst/>
              <a:gdLst/>
              <a:ahLst/>
              <a:cxnLst/>
              <a:rect l="l" t="t" r="r" b="b"/>
              <a:pathLst>
                <a:path w="8309" h="5833" extrusionOk="0">
                  <a:moveTo>
                    <a:pt x="5552" y="1"/>
                  </a:moveTo>
                  <a:cubicBezTo>
                    <a:pt x="5266" y="1"/>
                    <a:pt x="5031" y="11"/>
                    <a:pt x="4894" y="30"/>
                  </a:cubicBezTo>
                  <a:cubicBezTo>
                    <a:pt x="4255" y="91"/>
                    <a:pt x="4073" y="729"/>
                    <a:pt x="4073" y="729"/>
                  </a:cubicBezTo>
                  <a:lnTo>
                    <a:pt x="426" y="395"/>
                  </a:lnTo>
                  <a:lnTo>
                    <a:pt x="0" y="1094"/>
                  </a:lnTo>
                  <a:lnTo>
                    <a:pt x="3708" y="2401"/>
                  </a:lnTo>
                  <a:cubicBezTo>
                    <a:pt x="3708" y="2401"/>
                    <a:pt x="3313" y="4893"/>
                    <a:pt x="3344" y="5410"/>
                  </a:cubicBezTo>
                  <a:cubicBezTo>
                    <a:pt x="3361" y="5716"/>
                    <a:pt x="4463" y="5832"/>
                    <a:pt x="5499" y="5832"/>
                  </a:cubicBezTo>
                  <a:cubicBezTo>
                    <a:pt x="6315" y="5832"/>
                    <a:pt x="7091" y="5760"/>
                    <a:pt x="7265" y="5653"/>
                  </a:cubicBezTo>
                  <a:cubicBezTo>
                    <a:pt x="7751" y="5289"/>
                    <a:pt x="7021" y="2188"/>
                    <a:pt x="7052" y="1732"/>
                  </a:cubicBezTo>
                  <a:cubicBezTo>
                    <a:pt x="7113" y="1276"/>
                    <a:pt x="8176" y="729"/>
                    <a:pt x="8237" y="395"/>
                  </a:cubicBezTo>
                  <a:cubicBezTo>
                    <a:pt x="8309" y="132"/>
                    <a:pt x="6598" y="1"/>
                    <a:pt x="55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4302917" y="3272898"/>
              <a:ext cx="163747" cy="97756"/>
            </a:xfrm>
            <a:custGeom>
              <a:avLst/>
              <a:gdLst/>
              <a:ahLst/>
              <a:cxnLst/>
              <a:rect l="l" t="t" r="r" b="b"/>
              <a:pathLst>
                <a:path w="1794" h="1071" extrusionOk="0">
                  <a:moveTo>
                    <a:pt x="1163" y="0"/>
                  </a:moveTo>
                  <a:cubicBezTo>
                    <a:pt x="689" y="0"/>
                    <a:pt x="0" y="451"/>
                    <a:pt x="0" y="451"/>
                  </a:cubicBezTo>
                  <a:cubicBezTo>
                    <a:pt x="0" y="451"/>
                    <a:pt x="1247" y="998"/>
                    <a:pt x="1520" y="1059"/>
                  </a:cubicBezTo>
                  <a:cubicBezTo>
                    <a:pt x="1537" y="1067"/>
                    <a:pt x="1552" y="1070"/>
                    <a:pt x="1567" y="1070"/>
                  </a:cubicBezTo>
                  <a:cubicBezTo>
                    <a:pt x="1794" y="1070"/>
                    <a:pt x="1794" y="239"/>
                    <a:pt x="1794" y="239"/>
                  </a:cubicBezTo>
                  <a:lnTo>
                    <a:pt x="1338" y="26"/>
                  </a:lnTo>
                  <a:cubicBezTo>
                    <a:pt x="1285" y="8"/>
                    <a:pt x="1226" y="0"/>
                    <a:pt x="11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4400034" y="2828570"/>
              <a:ext cx="729744" cy="482753"/>
            </a:xfrm>
            <a:custGeom>
              <a:avLst/>
              <a:gdLst/>
              <a:ahLst/>
              <a:cxnLst/>
              <a:rect l="l" t="t" r="r" b="b"/>
              <a:pathLst>
                <a:path w="7995" h="5289" extrusionOk="0">
                  <a:moveTo>
                    <a:pt x="5198" y="0"/>
                  </a:moveTo>
                  <a:cubicBezTo>
                    <a:pt x="5198" y="0"/>
                    <a:pt x="2766" y="31"/>
                    <a:pt x="2006" y="699"/>
                  </a:cubicBezTo>
                  <a:cubicBezTo>
                    <a:pt x="1246" y="1307"/>
                    <a:pt x="0" y="4894"/>
                    <a:pt x="0" y="4894"/>
                  </a:cubicBezTo>
                  <a:lnTo>
                    <a:pt x="790" y="5289"/>
                  </a:lnTo>
                  <a:lnTo>
                    <a:pt x="3222" y="2310"/>
                  </a:lnTo>
                  <a:cubicBezTo>
                    <a:pt x="3222" y="2310"/>
                    <a:pt x="3956" y="2375"/>
                    <a:pt x="4804" y="2375"/>
                  </a:cubicBezTo>
                  <a:cubicBezTo>
                    <a:pt x="5699" y="2375"/>
                    <a:pt x="6722" y="2303"/>
                    <a:pt x="7143" y="2006"/>
                  </a:cubicBezTo>
                  <a:cubicBezTo>
                    <a:pt x="7994" y="1459"/>
                    <a:pt x="7842" y="91"/>
                    <a:pt x="7842" y="91"/>
                  </a:cubicBezTo>
                  <a:lnTo>
                    <a:pt x="51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Google Shape;1067;p38">
            <a:extLst>
              <a:ext uri="{FF2B5EF4-FFF2-40B4-BE49-F238E27FC236}">
                <a16:creationId xmlns:a16="http://schemas.microsoft.com/office/drawing/2014/main" id="{D4A4FC21-471F-4C10-45D8-63FEA0BF6C0D}"/>
              </a:ext>
            </a:extLst>
          </p:cNvPr>
          <p:cNvSpPr/>
          <p:nvPr/>
        </p:nvSpPr>
        <p:spPr>
          <a:xfrm>
            <a:off x="2708827" y="316202"/>
            <a:ext cx="1497433" cy="146304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5543EA1C-4EC2-B3EA-B014-62FC694C6A48}"/>
              </a:ext>
            </a:extLst>
          </p:cNvPr>
          <p:cNvSpPr txBox="1"/>
          <p:nvPr/>
        </p:nvSpPr>
        <p:spPr>
          <a:xfrm>
            <a:off x="3151538" y="407226"/>
            <a:ext cx="55206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r-HR" sz="7200" b="0" i="0" u="none" strike="noStrike" kern="0" cap="none" spc="0" normalizeH="0" baseline="0" noProof="0" dirty="0">
                <a:ln>
                  <a:noFill/>
                </a:ln>
                <a:solidFill>
                  <a:srgbClr val="F2ECD2"/>
                </a:solidFill>
                <a:effectLst/>
                <a:uLnTx/>
                <a:uFillTx/>
                <a:latin typeface="Bree Serif"/>
                <a:sym typeface="Bree Serif"/>
              </a:rPr>
              <a:t>2</a:t>
            </a:r>
            <a:endParaRPr lang="en-US" dirty="0"/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A96E555C-3B5B-BBBB-B66E-33437C256A61}"/>
              </a:ext>
            </a:extLst>
          </p:cNvPr>
          <p:cNvSpPr txBox="1"/>
          <p:nvPr/>
        </p:nvSpPr>
        <p:spPr>
          <a:xfrm>
            <a:off x="4427875" y="591891"/>
            <a:ext cx="49294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2242"/>
              </a:buClr>
              <a:buSzPts val="2400"/>
              <a:buFont typeface="Bree Serif"/>
              <a:buNone/>
              <a:tabLst/>
              <a:defRPr/>
            </a:pPr>
            <a:r>
              <a:rPr kumimoji="0" lang="hr-HR" sz="4800" b="0" i="0" u="none" strike="noStrike" kern="0" cap="none" spc="0" normalizeH="0" baseline="0" noProof="0" dirty="0">
                <a:ln>
                  <a:noFill/>
                </a:ln>
                <a:solidFill>
                  <a:srgbClr val="ED0F51"/>
                </a:solidFill>
                <a:effectLst/>
                <a:uLnTx/>
                <a:uFillTx/>
                <a:latin typeface="Bree Serif"/>
                <a:sym typeface="Bree Serif"/>
              </a:rPr>
              <a:t>Otvorenje utrke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48"/>
          <p:cNvSpPr txBox="1">
            <a:spLocks noGrp="1"/>
          </p:cNvSpPr>
          <p:nvPr>
            <p:ph type="title"/>
          </p:nvPr>
        </p:nvSpPr>
        <p:spPr>
          <a:xfrm>
            <a:off x="-187084" y="37680"/>
            <a:ext cx="2514545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4400" dirty="0"/>
              <a:t>30.05.</a:t>
            </a:r>
            <a:endParaRPr sz="4400" dirty="0"/>
          </a:p>
        </p:txBody>
      </p:sp>
      <p:sp>
        <p:nvSpPr>
          <p:cNvPr id="1284" name="Google Shape;1284;p48"/>
          <p:cNvSpPr txBox="1"/>
          <p:nvPr/>
        </p:nvSpPr>
        <p:spPr>
          <a:xfrm>
            <a:off x="713225" y="4152900"/>
            <a:ext cx="76992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Kanit ExtraLight"/>
              <a:ea typeface="Kanit ExtraLight"/>
              <a:cs typeface="Kanit ExtraLight"/>
              <a:sym typeface="Kanit ExtraLight"/>
            </a:endParaRPr>
          </a:p>
        </p:txBody>
      </p:sp>
      <p:grpSp>
        <p:nvGrpSpPr>
          <p:cNvPr id="1289" name="Google Shape;1289;p48"/>
          <p:cNvGrpSpPr/>
          <p:nvPr/>
        </p:nvGrpSpPr>
        <p:grpSpPr>
          <a:xfrm>
            <a:off x="-2600532" y="2100908"/>
            <a:ext cx="3888909" cy="2546132"/>
            <a:chOff x="6486318" y="2053283"/>
            <a:chExt cx="3888909" cy="2546132"/>
          </a:xfrm>
        </p:grpSpPr>
        <p:sp>
          <p:nvSpPr>
            <p:cNvPr id="1290" name="Google Shape;1290;p48"/>
            <p:cNvSpPr/>
            <p:nvPr/>
          </p:nvSpPr>
          <p:spPr>
            <a:xfrm>
              <a:off x="9334458" y="4519943"/>
              <a:ext cx="1034444" cy="79472"/>
            </a:xfrm>
            <a:custGeom>
              <a:avLst/>
              <a:gdLst/>
              <a:ahLst/>
              <a:cxnLst/>
              <a:rect l="l" t="t" r="r" b="b"/>
              <a:pathLst>
                <a:path w="15047" h="1156" extrusionOk="0">
                  <a:moveTo>
                    <a:pt x="7509" y="0"/>
                  </a:moveTo>
                  <a:cubicBezTo>
                    <a:pt x="3375" y="0"/>
                    <a:pt x="1" y="274"/>
                    <a:pt x="1" y="578"/>
                  </a:cubicBezTo>
                  <a:cubicBezTo>
                    <a:pt x="1" y="882"/>
                    <a:pt x="3375" y="1155"/>
                    <a:pt x="7509" y="1155"/>
                  </a:cubicBezTo>
                  <a:cubicBezTo>
                    <a:pt x="11643" y="1155"/>
                    <a:pt x="15047" y="882"/>
                    <a:pt x="15047" y="578"/>
                  </a:cubicBezTo>
                  <a:cubicBezTo>
                    <a:pt x="15047" y="274"/>
                    <a:pt x="11643" y="0"/>
                    <a:pt x="7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8"/>
            <p:cNvSpPr/>
            <p:nvPr/>
          </p:nvSpPr>
          <p:spPr>
            <a:xfrm>
              <a:off x="6546953" y="4519943"/>
              <a:ext cx="1034375" cy="79472"/>
            </a:xfrm>
            <a:custGeom>
              <a:avLst/>
              <a:gdLst/>
              <a:ahLst/>
              <a:cxnLst/>
              <a:rect l="l" t="t" r="r" b="b"/>
              <a:pathLst>
                <a:path w="15046" h="1156" extrusionOk="0">
                  <a:moveTo>
                    <a:pt x="7508" y="0"/>
                  </a:moveTo>
                  <a:cubicBezTo>
                    <a:pt x="3374" y="0"/>
                    <a:pt x="0" y="274"/>
                    <a:pt x="0" y="578"/>
                  </a:cubicBezTo>
                  <a:cubicBezTo>
                    <a:pt x="0" y="882"/>
                    <a:pt x="3374" y="1155"/>
                    <a:pt x="7508" y="1155"/>
                  </a:cubicBezTo>
                  <a:cubicBezTo>
                    <a:pt x="11672" y="1155"/>
                    <a:pt x="15046" y="882"/>
                    <a:pt x="15046" y="578"/>
                  </a:cubicBezTo>
                  <a:cubicBezTo>
                    <a:pt x="15046" y="274"/>
                    <a:pt x="11702" y="0"/>
                    <a:pt x="75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8"/>
            <p:cNvSpPr/>
            <p:nvPr/>
          </p:nvSpPr>
          <p:spPr>
            <a:xfrm>
              <a:off x="6617969" y="3598383"/>
              <a:ext cx="894405" cy="896536"/>
            </a:xfrm>
            <a:custGeom>
              <a:avLst/>
              <a:gdLst/>
              <a:ahLst/>
              <a:cxnLst/>
              <a:rect l="l" t="t" r="r" b="b"/>
              <a:pathLst>
                <a:path w="13010" h="13041" fill="none" extrusionOk="0">
                  <a:moveTo>
                    <a:pt x="11824" y="4347"/>
                  </a:moveTo>
                  <a:cubicBezTo>
                    <a:pt x="13010" y="7265"/>
                    <a:pt x="11612" y="10639"/>
                    <a:pt x="8694" y="11824"/>
                  </a:cubicBezTo>
                  <a:cubicBezTo>
                    <a:pt x="5745" y="13040"/>
                    <a:pt x="2402" y="11642"/>
                    <a:pt x="1216" y="8694"/>
                  </a:cubicBezTo>
                  <a:cubicBezTo>
                    <a:pt x="1" y="5776"/>
                    <a:pt x="1399" y="2402"/>
                    <a:pt x="4347" y="1216"/>
                  </a:cubicBezTo>
                  <a:cubicBezTo>
                    <a:pt x="7265" y="1"/>
                    <a:pt x="10609" y="1429"/>
                    <a:pt x="11824" y="4347"/>
                  </a:cubicBezTo>
                  <a:close/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8"/>
            <p:cNvSpPr/>
            <p:nvPr/>
          </p:nvSpPr>
          <p:spPr>
            <a:xfrm>
              <a:off x="6540628" y="3523173"/>
              <a:ext cx="1051149" cy="1049018"/>
            </a:xfrm>
            <a:custGeom>
              <a:avLst/>
              <a:gdLst/>
              <a:ahLst/>
              <a:cxnLst/>
              <a:rect l="l" t="t" r="r" b="b"/>
              <a:pathLst>
                <a:path w="15290" h="15259" fill="none" extrusionOk="0">
                  <a:moveTo>
                    <a:pt x="13861" y="5076"/>
                  </a:moveTo>
                  <a:cubicBezTo>
                    <a:pt x="15290" y="8511"/>
                    <a:pt x="13618" y="12432"/>
                    <a:pt x="10183" y="13830"/>
                  </a:cubicBezTo>
                  <a:cubicBezTo>
                    <a:pt x="6749" y="15259"/>
                    <a:pt x="2828" y="13618"/>
                    <a:pt x="1429" y="10152"/>
                  </a:cubicBezTo>
                  <a:cubicBezTo>
                    <a:pt x="1" y="6718"/>
                    <a:pt x="1673" y="2797"/>
                    <a:pt x="5107" y="1399"/>
                  </a:cubicBezTo>
                  <a:cubicBezTo>
                    <a:pt x="8542" y="0"/>
                    <a:pt x="12463" y="1642"/>
                    <a:pt x="13861" y="5076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8"/>
            <p:cNvSpPr/>
            <p:nvPr/>
          </p:nvSpPr>
          <p:spPr>
            <a:xfrm>
              <a:off x="6486318" y="3466731"/>
              <a:ext cx="1159839" cy="580985"/>
            </a:xfrm>
            <a:custGeom>
              <a:avLst/>
              <a:gdLst/>
              <a:ahLst/>
              <a:cxnLst/>
              <a:rect l="l" t="t" r="r" b="b"/>
              <a:pathLst>
                <a:path w="16871" h="8451" fill="none" extrusionOk="0">
                  <a:moveTo>
                    <a:pt x="1" y="8451"/>
                  </a:moveTo>
                  <a:cubicBezTo>
                    <a:pt x="1" y="3770"/>
                    <a:pt x="3770" y="1"/>
                    <a:pt x="8420" y="1"/>
                  </a:cubicBezTo>
                  <a:cubicBezTo>
                    <a:pt x="13101" y="1"/>
                    <a:pt x="16870" y="3770"/>
                    <a:pt x="16870" y="8451"/>
                  </a:cubicBez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8"/>
            <p:cNvSpPr/>
            <p:nvPr/>
          </p:nvSpPr>
          <p:spPr>
            <a:xfrm>
              <a:off x="9271829" y="3466731"/>
              <a:ext cx="578854" cy="580985"/>
            </a:xfrm>
            <a:custGeom>
              <a:avLst/>
              <a:gdLst/>
              <a:ahLst/>
              <a:cxnLst/>
              <a:rect l="l" t="t" r="r" b="b"/>
              <a:pathLst>
                <a:path w="8420" h="8451" fill="none" extrusionOk="0">
                  <a:moveTo>
                    <a:pt x="0" y="8451"/>
                  </a:moveTo>
                  <a:cubicBezTo>
                    <a:pt x="0" y="3770"/>
                    <a:pt x="3739" y="1"/>
                    <a:pt x="8420" y="1"/>
                  </a:cubicBez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8"/>
            <p:cNvSpPr/>
            <p:nvPr/>
          </p:nvSpPr>
          <p:spPr>
            <a:xfrm>
              <a:off x="8419222" y="3744677"/>
              <a:ext cx="125464" cy="303039"/>
            </a:xfrm>
            <a:custGeom>
              <a:avLst/>
              <a:gdLst/>
              <a:ahLst/>
              <a:cxnLst/>
              <a:rect l="l" t="t" r="r" b="b"/>
              <a:pathLst>
                <a:path w="1825" h="4408" fill="none" extrusionOk="0">
                  <a:moveTo>
                    <a:pt x="1824" y="0"/>
                  </a:moveTo>
                  <a:lnTo>
                    <a:pt x="1" y="440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8"/>
            <p:cNvSpPr/>
            <p:nvPr/>
          </p:nvSpPr>
          <p:spPr>
            <a:xfrm>
              <a:off x="8450571" y="3723778"/>
              <a:ext cx="186031" cy="39736"/>
            </a:xfrm>
            <a:custGeom>
              <a:avLst/>
              <a:gdLst/>
              <a:ahLst/>
              <a:cxnLst/>
              <a:rect l="l" t="t" r="r" b="b"/>
              <a:pathLst>
                <a:path w="2706" h="578" extrusionOk="0">
                  <a:moveTo>
                    <a:pt x="1" y="0"/>
                  </a:moveTo>
                  <a:lnTo>
                    <a:pt x="1" y="578"/>
                  </a:lnTo>
                  <a:lnTo>
                    <a:pt x="2706" y="578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8"/>
            <p:cNvSpPr/>
            <p:nvPr/>
          </p:nvSpPr>
          <p:spPr>
            <a:xfrm>
              <a:off x="9415992" y="3613026"/>
              <a:ext cx="867250" cy="869312"/>
            </a:xfrm>
            <a:custGeom>
              <a:avLst/>
              <a:gdLst/>
              <a:ahLst/>
              <a:cxnLst/>
              <a:rect l="l" t="t" r="r" b="b"/>
              <a:pathLst>
                <a:path w="12615" h="12645" fill="none" extrusionOk="0">
                  <a:moveTo>
                    <a:pt x="7630" y="730"/>
                  </a:moveTo>
                  <a:cubicBezTo>
                    <a:pt x="10700" y="1459"/>
                    <a:pt x="12615" y="4560"/>
                    <a:pt x="11885" y="7660"/>
                  </a:cubicBezTo>
                  <a:cubicBezTo>
                    <a:pt x="11156" y="10730"/>
                    <a:pt x="8055" y="12645"/>
                    <a:pt x="4985" y="11915"/>
                  </a:cubicBezTo>
                  <a:cubicBezTo>
                    <a:pt x="1885" y="11156"/>
                    <a:pt x="0" y="8086"/>
                    <a:pt x="730" y="4985"/>
                  </a:cubicBezTo>
                  <a:cubicBezTo>
                    <a:pt x="1459" y="1915"/>
                    <a:pt x="4529" y="0"/>
                    <a:pt x="7630" y="730"/>
                  </a:cubicBezTo>
                  <a:close/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8"/>
            <p:cNvSpPr/>
            <p:nvPr/>
          </p:nvSpPr>
          <p:spPr>
            <a:xfrm>
              <a:off x="9326139" y="3523173"/>
              <a:ext cx="1049087" cy="1049018"/>
            </a:xfrm>
            <a:custGeom>
              <a:avLst/>
              <a:gdLst/>
              <a:ahLst/>
              <a:cxnLst/>
              <a:rect l="l" t="t" r="r" b="b"/>
              <a:pathLst>
                <a:path w="15260" h="15259" fill="none" extrusionOk="0">
                  <a:moveTo>
                    <a:pt x="13861" y="5076"/>
                  </a:moveTo>
                  <a:cubicBezTo>
                    <a:pt x="15259" y="8511"/>
                    <a:pt x="13618" y="12432"/>
                    <a:pt x="10183" y="13861"/>
                  </a:cubicBezTo>
                  <a:cubicBezTo>
                    <a:pt x="6748" y="15259"/>
                    <a:pt x="2827" y="13618"/>
                    <a:pt x="1399" y="10183"/>
                  </a:cubicBezTo>
                  <a:cubicBezTo>
                    <a:pt x="0" y="6718"/>
                    <a:pt x="1642" y="2797"/>
                    <a:pt x="5076" y="1399"/>
                  </a:cubicBezTo>
                  <a:cubicBezTo>
                    <a:pt x="8511" y="0"/>
                    <a:pt x="12463" y="1642"/>
                    <a:pt x="13861" y="5076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8"/>
            <p:cNvSpPr/>
            <p:nvPr/>
          </p:nvSpPr>
          <p:spPr>
            <a:xfrm>
              <a:off x="9769148" y="3966182"/>
              <a:ext cx="163069" cy="163069"/>
            </a:xfrm>
            <a:custGeom>
              <a:avLst/>
              <a:gdLst/>
              <a:ahLst/>
              <a:cxnLst/>
              <a:rect l="l" t="t" r="r" b="b"/>
              <a:pathLst>
                <a:path w="2372" h="2372" extrusionOk="0">
                  <a:moveTo>
                    <a:pt x="1186" y="0"/>
                  </a:moveTo>
                  <a:cubicBezTo>
                    <a:pt x="547" y="0"/>
                    <a:pt x="0" y="517"/>
                    <a:pt x="0" y="1186"/>
                  </a:cubicBezTo>
                  <a:cubicBezTo>
                    <a:pt x="0" y="1824"/>
                    <a:pt x="547" y="2371"/>
                    <a:pt x="1186" y="2371"/>
                  </a:cubicBezTo>
                  <a:cubicBezTo>
                    <a:pt x="1824" y="2371"/>
                    <a:pt x="2371" y="1824"/>
                    <a:pt x="2371" y="1186"/>
                  </a:cubicBezTo>
                  <a:cubicBezTo>
                    <a:pt x="2371" y="547"/>
                    <a:pt x="1824" y="0"/>
                    <a:pt x="1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8"/>
            <p:cNvSpPr/>
            <p:nvPr/>
          </p:nvSpPr>
          <p:spPr>
            <a:xfrm>
              <a:off x="8463083" y="2129386"/>
              <a:ext cx="1387600" cy="1918330"/>
            </a:xfrm>
            <a:custGeom>
              <a:avLst/>
              <a:gdLst/>
              <a:ahLst/>
              <a:cxnLst/>
              <a:rect l="l" t="t" r="r" b="b"/>
              <a:pathLst>
                <a:path w="20184" h="27904" fill="none" extrusionOk="0">
                  <a:moveTo>
                    <a:pt x="20184" y="27904"/>
                  </a:moveTo>
                  <a:lnTo>
                    <a:pt x="13527" y="21642"/>
                  </a:lnTo>
                  <a:cubicBezTo>
                    <a:pt x="12372" y="20518"/>
                    <a:pt x="11399" y="19150"/>
                    <a:pt x="10761" y="17691"/>
                  </a:cubicBezTo>
                  <a:lnTo>
                    <a:pt x="5624" y="5715"/>
                  </a:lnTo>
                  <a:cubicBezTo>
                    <a:pt x="5624" y="5715"/>
                    <a:pt x="7053" y="3952"/>
                    <a:pt x="6445" y="2432"/>
                  </a:cubicBezTo>
                  <a:cubicBezTo>
                    <a:pt x="5837" y="912"/>
                    <a:pt x="1642" y="1"/>
                    <a:pt x="1" y="2341"/>
                  </a:cubicBezTo>
                </a:path>
              </a:pathLst>
            </a:custGeom>
            <a:noFill/>
            <a:ln w="19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8"/>
            <p:cNvSpPr/>
            <p:nvPr/>
          </p:nvSpPr>
          <p:spPr>
            <a:xfrm>
              <a:off x="7915647" y="3322568"/>
              <a:ext cx="459783" cy="685481"/>
            </a:xfrm>
            <a:custGeom>
              <a:avLst/>
              <a:gdLst/>
              <a:ahLst/>
              <a:cxnLst/>
              <a:rect l="l" t="t" r="r" b="b"/>
              <a:pathLst>
                <a:path w="6688" h="9971" fill="none" extrusionOk="0">
                  <a:moveTo>
                    <a:pt x="6687" y="9970"/>
                  </a:moveTo>
                  <a:lnTo>
                    <a:pt x="0" y="0"/>
                  </a:lnTo>
                </a:path>
              </a:pathLst>
            </a:custGeom>
            <a:noFill/>
            <a:ln w="19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8"/>
            <p:cNvSpPr/>
            <p:nvPr/>
          </p:nvSpPr>
          <p:spPr>
            <a:xfrm>
              <a:off x="8419222" y="3301669"/>
              <a:ext cx="764885" cy="727280"/>
            </a:xfrm>
            <a:custGeom>
              <a:avLst/>
              <a:gdLst/>
              <a:ahLst/>
              <a:cxnLst/>
              <a:rect l="l" t="t" r="r" b="b"/>
              <a:pathLst>
                <a:path w="11126" h="10579" fill="none" extrusionOk="0">
                  <a:moveTo>
                    <a:pt x="11125" y="0"/>
                  </a:moveTo>
                  <a:lnTo>
                    <a:pt x="1" y="10578"/>
                  </a:lnTo>
                </a:path>
              </a:pathLst>
            </a:custGeom>
            <a:noFill/>
            <a:ln w="19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8"/>
            <p:cNvSpPr/>
            <p:nvPr/>
          </p:nvSpPr>
          <p:spPr>
            <a:xfrm>
              <a:off x="8463083" y="3621344"/>
              <a:ext cx="204868" cy="100371"/>
            </a:xfrm>
            <a:custGeom>
              <a:avLst/>
              <a:gdLst/>
              <a:ahLst/>
              <a:cxnLst/>
              <a:rect l="l" t="t" r="r" b="b"/>
              <a:pathLst>
                <a:path w="2980" h="1460" extrusionOk="0">
                  <a:moveTo>
                    <a:pt x="275" y="1"/>
                  </a:moveTo>
                  <a:lnTo>
                    <a:pt x="1" y="1460"/>
                  </a:lnTo>
                  <a:lnTo>
                    <a:pt x="2980" y="1460"/>
                  </a:lnTo>
                  <a:lnTo>
                    <a:pt x="1278" y="852"/>
                  </a:lnTo>
                  <a:lnTo>
                    <a:pt x="13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8"/>
            <p:cNvSpPr/>
            <p:nvPr/>
          </p:nvSpPr>
          <p:spPr>
            <a:xfrm>
              <a:off x="7585453" y="2936551"/>
              <a:ext cx="1051149" cy="703699"/>
            </a:xfrm>
            <a:custGeom>
              <a:avLst/>
              <a:gdLst/>
              <a:ahLst/>
              <a:cxnLst/>
              <a:rect l="l" t="t" r="r" b="b"/>
              <a:pathLst>
                <a:path w="15290" h="10236" extrusionOk="0">
                  <a:moveTo>
                    <a:pt x="12198" y="0"/>
                  </a:moveTo>
                  <a:cubicBezTo>
                    <a:pt x="9693" y="0"/>
                    <a:pt x="5107" y="2089"/>
                    <a:pt x="5107" y="2089"/>
                  </a:cubicBezTo>
                  <a:lnTo>
                    <a:pt x="3496" y="965"/>
                  </a:lnTo>
                  <a:lnTo>
                    <a:pt x="1" y="1451"/>
                  </a:lnTo>
                  <a:cubicBezTo>
                    <a:pt x="1" y="1451"/>
                    <a:pt x="153" y="4947"/>
                    <a:pt x="3557" y="5646"/>
                  </a:cubicBezTo>
                  <a:cubicBezTo>
                    <a:pt x="3925" y="5719"/>
                    <a:pt x="4314" y="5751"/>
                    <a:pt x="4715" y="5751"/>
                  </a:cubicBezTo>
                  <a:cubicBezTo>
                    <a:pt x="8001" y="5751"/>
                    <a:pt x="12129" y="3579"/>
                    <a:pt x="12129" y="3579"/>
                  </a:cubicBezTo>
                  <a:lnTo>
                    <a:pt x="12767" y="10236"/>
                  </a:lnTo>
                  <a:lnTo>
                    <a:pt x="14378" y="10236"/>
                  </a:lnTo>
                  <a:cubicBezTo>
                    <a:pt x="14378" y="10236"/>
                    <a:pt x="15138" y="3974"/>
                    <a:pt x="15199" y="3123"/>
                  </a:cubicBezTo>
                  <a:cubicBezTo>
                    <a:pt x="15290" y="2302"/>
                    <a:pt x="15016" y="327"/>
                    <a:pt x="12615" y="23"/>
                  </a:cubicBezTo>
                  <a:cubicBezTo>
                    <a:pt x="12484" y="7"/>
                    <a:pt x="12345" y="0"/>
                    <a:pt x="121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8"/>
            <p:cNvSpPr/>
            <p:nvPr/>
          </p:nvSpPr>
          <p:spPr>
            <a:xfrm>
              <a:off x="7063041" y="3109451"/>
              <a:ext cx="2037470" cy="917367"/>
            </a:xfrm>
            <a:custGeom>
              <a:avLst/>
              <a:gdLst/>
              <a:ahLst/>
              <a:cxnLst/>
              <a:rect l="l" t="t" r="r" b="b"/>
              <a:pathLst>
                <a:path w="29637" h="13344" fill="none" extrusionOk="0">
                  <a:moveTo>
                    <a:pt x="29637" y="0"/>
                  </a:moveTo>
                  <a:cubicBezTo>
                    <a:pt x="25746" y="4620"/>
                    <a:pt x="17296" y="3799"/>
                    <a:pt x="13497" y="4803"/>
                  </a:cubicBezTo>
                  <a:cubicBezTo>
                    <a:pt x="13497" y="4803"/>
                    <a:pt x="4074" y="7721"/>
                    <a:pt x="1" y="13344"/>
                  </a:cubicBezTo>
                  <a:lnTo>
                    <a:pt x="18785" y="13344"/>
                  </a:lnTo>
                </a:path>
              </a:pathLst>
            </a:custGeom>
            <a:noFill/>
            <a:ln w="19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8"/>
            <p:cNvSpPr/>
            <p:nvPr/>
          </p:nvSpPr>
          <p:spPr>
            <a:xfrm>
              <a:off x="8218617" y="4336043"/>
              <a:ext cx="183968" cy="39736"/>
            </a:xfrm>
            <a:custGeom>
              <a:avLst/>
              <a:gdLst/>
              <a:ahLst/>
              <a:cxnLst/>
              <a:rect l="l" t="t" r="r" b="b"/>
              <a:pathLst>
                <a:path w="2676" h="578" extrusionOk="0">
                  <a:moveTo>
                    <a:pt x="1" y="0"/>
                  </a:moveTo>
                  <a:lnTo>
                    <a:pt x="1" y="578"/>
                  </a:lnTo>
                  <a:lnTo>
                    <a:pt x="2675" y="578"/>
                  </a:lnTo>
                  <a:lnTo>
                    <a:pt x="2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8"/>
            <p:cNvSpPr/>
            <p:nvPr/>
          </p:nvSpPr>
          <p:spPr>
            <a:xfrm>
              <a:off x="7065172" y="3895097"/>
              <a:ext cx="1339476" cy="307233"/>
            </a:xfrm>
            <a:custGeom>
              <a:avLst/>
              <a:gdLst/>
              <a:ahLst/>
              <a:cxnLst/>
              <a:rect l="l" t="t" r="r" b="b"/>
              <a:pathLst>
                <a:path w="19484" h="4469" fill="none" extrusionOk="0">
                  <a:moveTo>
                    <a:pt x="19210" y="1"/>
                  </a:moveTo>
                  <a:lnTo>
                    <a:pt x="0" y="1308"/>
                  </a:lnTo>
                  <a:lnTo>
                    <a:pt x="0" y="3101"/>
                  </a:lnTo>
                  <a:lnTo>
                    <a:pt x="19484" y="4469"/>
                  </a:lnTo>
                </a:path>
              </a:pathLst>
            </a:custGeom>
            <a:noFill/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8"/>
            <p:cNvSpPr/>
            <p:nvPr/>
          </p:nvSpPr>
          <p:spPr>
            <a:xfrm>
              <a:off x="8241648" y="3870073"/>
              <a:ext cx="355287" cy="355287"/>
            </a:xfrm>
            <a:custGeom>
              <a:avLst/>
              <a:gdLst/>
              <a:ahLst/>
              <a:cxnLst/>
              <a:rect l="l" t="t" r="r" b="b"/>
              <a:pathLst>
                <a:path w="5168" h="5168" extrusionOk="0">
                  <a:moveTo>
                    <a:pt x="2584" y="0"/>
                  </a:moveTo>
                  <a:cubicBezTo>
                    <a:pt x="1155" y="30"/>
                    <a:pt x="0" y="1155"/>
                    <a:pt x="0" y="2584"/>
                  </a:cubicBezTo>
                  <a:cubicBezTo>
                    <a:pt x="0" y="3982"/>
                    <a:pt x="1155" y="5167"/>
                    <a:pt x="2584" y="5167"/>
                  </a:cubicBezTo>
                  <a:cubicBezTo>
                    <a:pt x="3982" y="5167"/>
                    <a:pt x="5167" y="4012"/>
                    <a:pt x="5167" y="2584"/>
                  </a:cubicBezTo>
                  <a:cubicBezTo>
                    <a:pt x="5167" y="1125"/>
                    <a:pt x="4043" y="0"/>
                    <a:pt x="2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8"/>
            <p:cNvSpPr/>
            <p:nvPr/>
          </p:nvSpPr>
          <p:spPr>
            <a:xfrm>
              <a:off x="6985768" y="3966182"/>
              <a:ext cx="160938" cy="163069"/>
            </a:xfrm>
            <a:custGeom>
              <a:avLst/>
              <a:gdLst/>
              <a:ahLst/>
              <a:cxnLst/>
              <a:rect l="l" t="t" r="r" b="b"/>
              <a:pathLst>
                <a:path w="2341" h="2372" extrusionOk="0">
                  <a:moveTo>
                    <a:pt x="1186" y="0"/>
                  </a:moveTo>
                  <a:cubicBezTo>
                    <a:pt x="517" y="0"/>
                    <a:pt x="0" y="517"/>
                    <a:pt x="0" y="1186"/>
                  </a:cubicBezTo>
                  <a:cubicBezTo>
                    <a:pt x="0" y="1824"/>
                    <a:pt x="517" y="2371"/>
                    <a:pt x="1186" y="2371"/>
                  </a:cubicBezTo>
                  <a:cubicBezTo>
                    <a:pt x="1824" y="2371"/>
                    <a:pt x="2341" y="1824"/>
                    <a:pt x="2341" y="1186"/>
                  </a:cubicBezTo>
                  <a:cubicBezTo>
                    <a:pt x="2341" y="547"/>
                    <a:pt x="1824" y="0"/>
                    <a:pt x="1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8"/>
            <p:cNvSpPr/>
            <p:nvPr/>
          </p:nvSpPr>
          <p:spPr>
            <a:xfrm>
              <a:off x="8291765" y="4049779"/>
              <a:ext cx="127527" cy="305101"/>
            </a:xfrm>
            <a:custGeom>
              <a:avLst/>
              <a:gdLst/>
              <a:ahLst/>
              <a:cxnLst/>
              <a:rect l="l" t="t" r="r" b="b"/>
              <a:pathLst>
                <a:path w="1855" h="4438" fill="none" extrusionOk="0">
                  <a:moveTo>
                    <a:pt x="1855" y="0"/>
                  </a:moveTo>
                  <a:lnTo>
                    <a:pt x="1" y="443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48"/>
            <p:cNvSpPr/>
            <p:nvPr/>
          </p:nvSpPr>
          <p:spPr>
            <a:xfrm>
              <a:off x="7561666" y="3213397"/>
              <a:ext cx="568817" cy="160182"/>
            </a:xfrm>
            <a:custGeom>
              <a:avLst/>
              <a:gdLst/>
              <a:ahLst/>
              <a:cxnLst/>
              <a:rect l="l" t="t" r="r" b="b"/>
              <a:pathLst>
                <a:path w="8274" h="2330" extrusionOk="0">
                  <a:moveTo>
                    <a:pt x="4196" y="1"/>
                  </a:moveTo>
                  <a:cubicBezTo>
                    <a:pt x="2113" y="1"/>
                    <a:pt x="1" y="299"/>
                    <a:pt x="195" y="1011"/>
                  </a:cubicBezTo>
                  <a:cubicBezTo>
                    <a:pt x="484" y="1986"/>
                    <a:pt x="1588" y="2330"/>
                    <a:pt x="2882" y="2330"/>
                  </a:cubicBezTo>
                  <a:cubicBezTo>
                    <a:pt x="5259" y="2330"/>
                    <a:pt x="8273" y="1167"/>
                    <a:pt x="8037" y="616"/>
                  </a:cubicBezTo>
                  <a:cubicBezTo>
                    <a:pt x="7838" y="232"/>
                    <a:pt x="6028" y="1"/>
                    <a:pt x="41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48"/>
            <p:cNvSpPr/>
            <p:nvPr/>
          </p:nvSpPr>
          <p:spPr>
            <a:xfrm>
              <a:off x="8417160" y="2145267"/>
              <a:ext cx="240066" cy="241235"/>
            </a:xfrm>
            <a:custGeom>
              <a:avLst/>
              <a:gdLst/>
              <a:ahLst/>
              <a:cxnLst/>
              <a:rect l="l" t="t" r="r" b="b"/>
              <a:pathLst>
                <a:path w="3492" h="3509" extrusionOk="0">
                  <a:moveTo>
                    <a:pt x="2409" y="0"/>
                  </a:moveTo>
                  <a:cubicBezTo>
                    <a:pt x="2366" y="0"/>
                    <a:pt x="2323" y="4"/>
                    <a:pt x="2280" y="13"/>
                  </a:cubicBezTo>
                  <a:cubicBezTo>
                    <a:pt x="1672" y="134"/>
                    <a:pt x="1246" y="1289"/>
                    <a:pt x="1246" y="1289"/>
                  </a:cubicBezTo>
                  <a:lnTo>
                    <a:pt x="0" y="2748"/>
                  </a:lnTo>
                  <a:lnTo>
                    <a:pt x="730" y="3508"/>
                  </a:lnTo>
                  <a:cubicBezTo>
                    <a:pt x="730" y="3508"/>
                    <a:pt x="1733" y="1836"/>
                    <a:pt x="1976" y="1836"/>
                  </a:cubicBezTo>
                  <a:cubicBezTo>
                    <a:pt x="2189" y="1836"/>
                    <a:pt x="2553" y="1228"/>
                    <a:pt x="3040" y="955"/>
                  </a:cubicBezTo>
                  <a:cubicBezTo>
                    <a:pt x="3492" y="701"/>
                    <a:pt x="2972" y="0"/>
                    <a:pt x="24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8"/>
            <p:cNvSpPr/>
            <p:nvPr/>
          </p:nvSpPr>
          <p:spPr>
            <a:xfrm>
              <a:off x="8241648" y="4237803"/>
              <a:ext cx="204799" cy="100371"/>
            </a:xfrm>
            <a:custGeom>
              <a:avLst/>
              <a:gdLst/>
              <a:ahLst/>
              <a:cxnLst/>
              <a:rect l="l" t="t" r="r" b="b"/>
              <a:pathLst>
                <a:path w="2979" h="1460" extrusionOk="0">
                  <a:moveTo>
                    <a:pt x="274" y="1"/>
                  </a:moveTo>
                  <a:lnTo>
                    <a:pt x="0" y="1460"/>
                  </a:lnTo>
                  <a:lnTo>
                    <a:pt x="2979" y="1460"/>
                  </a:lnTo>
                  <a:lnTo>
                    <a:pt x="1246" y="791"/>
                  </a:lnTo>
                  <a:lnTo>
                    <a:pt x="13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8"/>
            <p:cNvSpPr/>
            <p:nvPr/>
          </p:nvSpPr>
          <p:spPr>
            <a:xfrm>
              <a:off x="7516499" y="3036303"/>
              <a:ext cx="952978" cy="1228724"/>
            </a:xfrm>
            <a:custGeom>
              <a:avLst/>
              <a:gdLst/>
              <a:ahLst/>
              <a:cxnLst/>
              <a:rect l="l" t="t" r="r" b="b"/>
              <a:pathLst>
                <a:path w="13862" h="17873" extrusionOk="0">
                  <a:moveTo>
                    <a:pt x="4742" y="0"/>
                  </a:moveTo>
                  <a:lnTo>
                    <a:pt x="1" y="426"/>
                  </a:lnTo>
                  <a:cubicBezTo>
                    <a:pt x="548" y="2553"/>
                    <a:pt x="1247" y="3283"/>
                    <a:pt x="2645" y="3891"/>
                  </a:cubicBezTo>
                  <a:cubicBezTo>
                    <a:pt x="4104" y="4499"/>
                    <a:pt x="10974" y="9149"/>
                    <a:pt x="10974" y="9149"/>
                  </a:cubicBezTo>
                  <a:lnTo>
                    <a:pt x="10548" y="17873"/>
                  </a:lnTo>
                  <a:lnTo>
                    <a:pt x="12311" y="17873"/>
                  </a:lnTo>
                  <a:cubicBezTo>
                    <a:pt x="12311" y="17873"/>
                    <a:pt x="13709" y="10517"/>
                    <a:pt x="13770" y="7751"/>
                  </a:cubicBezTo>
                  <a:cubicBezTo>
                    <a:pt x="13861" y="4985"/>
                    <a:pt x="5472" y="790"/>
                    <a:pt x="5472" y="790"/>
                  </a:cubicBezTo>
                  <a:lnTo>
                    <a:pt x="47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8"/>
            <p:cNvSpPr/>
            <p:nvPr/>
          </p:nvSpPr>
          <p:spPr>
            <a:xfrm>
              <a:off x="6860373" y="3082226"/>
              <a:ext cx="712637" cy="265503"/>
            </a:xfrm>
            <a:custGeom>
              <a:avLst/>
              <a:gdLst/>
              <a:ahLst/>
              <a:cxnLst/>
              <a:rect l="l" t="t" r="r" b="b"/>
              <a:pathLst>
                <a:path w="10366" h="3862" extrusionOk="0">
                  <a:moveTo>
                    <a:pt x="9423" y="1"/>
                  </a:moveTo>
                  <a:cubicBezTo>
                    <a:pt x="9200" y="520"/>
                    <a:pt x="8811" y="677"/>
                    <a:pt x="8322" y="677"/>
                  </a:cubicBezTo>
                  <a:cubicBezTo>
                    <a:pt x="7810" y="677"/>
                    <a:pt x="7189" y="505"/>
                    <a:pt x="6536" y="396"/>
                  </a:cubicBezTo>
                  <a:cubicBezTo>
                    <a:pt x="6273" y="353"/>
                    <a:pt x="6044" y="333"/>
                    <a:pt x="5832" y="333"/>
                  </a:cubicBezTo>
                  <a:cubicBezTo>
                    <a:pt x="4991" y="333"/>
                    <a:pt x="4412" y="658"/>
                    <a:pt x="2979" y="1217"/>
                  </a:cubicBezTo>
                  <a:cubicBezTo>
                    <a:pt x="2572" y="1385"/>
                    <a:pt x="2195" y="1450"/>
                    <a:pt x="1854" y="1450"/>
                  </a:cubicBezTo>
                  <a:cubicBezTo>
                    <a:pt x="720" y="1450"/>
                    <a:pt x="1" y="731"/>
                    <a:pt x="0" y="730"/>
                  </a:cubicBezTo>
                  <a:lnTo>
                    <a:pt x="0" y="730"/>
                  </a:lnTo>
                  <a:lnTo>
                    <a:pt x="2311" y="3861"/>
                  </a:lnTo>
                  <a:cubicBezTo>
                    <a:pt x="2311" y="3861"/>
                    <a:pt x="3405" y="3588"/>
                    <a:pt x="4438" y="3162"/>
                  </a:cubicBezTo>
                  <a:cubicBezTo>
                    <a:pt x="5472" y="2706"/>
                    <a:pt x="6384" y="2980"/>
                    <a:pt x="7903" y="2736"/>
                  </a:cubicBezTo>
                  <a:cubicBezTo>
                    <a:pt x="9423" y="2524"/>
                    <a:pt x="9940" y="1034"/>
                    <a:pt x="10365" y="31"/>
                  </a:cubicBezTo>
                  <a:lnTo>
                    <a:pt x="103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8"/>
            <p:cNvSpPr/>
            <p:nvPr/>
          </p:nvSpPr>
          <p:spPr>
            <a:xfrm>
              <a:off x="7520693" y="2072876"/>
              <a:ext cx="292589" cy="411798"/>
            </a:xfrm>
            <a:custGeom>
              <a:avLst/>
              <a:gdLst/>
              <a:ahLst/>
              <a:cxnLst/>
              <a:rect l="l" t="t" r="r" b="b"/>
              <a:pathLst>
                <a:path w="4256" h="5990" extrusionOk="0">
                  <a:moveTo>
                    <a:pt x="1916" y="1"/>
                  </a:moveTo>
                  <a:cubicBezTo>
                    <a:pt x="992" y="1"/>
                    <a:pt x="295" y="715"/>
                    <a:pt x="122" y="1309"/>
                  </a:cubicBezTo>
                  <a:cubicBezTo>
                    <a:pt x="0" y="2069"/>
                    <a:pt x="912" y="4318"/>
                    <a:pt x="912" y="4318"/>
                  </a:cubicBezTo>
                  <a:lnTo>
                    <a:pt x="639" y="5990"/>
                  </a:lnTo>
                  <a:lnTo>
                    <a:pt x="2827" y="5990"/>
                  </a:lnTo>
                  <a:cubicBezTo>
                    <a:pt x="2827" y="5990"/>
                    <a:pt x="2918" y="4592"/>
                    <a:pt x="3162" y="4227"/>
                  </a:cubicBezTo>
                  <a:cubicBezTo>
                    <a:pt x="3435" y="3832"/>
                    <a:pt x="3830" y="4105"/>
                    <a:pt x="3952" y="3710"/>
                  </a:cubicBezTo>
                  <a:cubicBezTo>
                    <a:pt x="4104" y="3345"/>
                    <a:pt x="3891" y="2646"/>
                    <a:pt x="3891" y="2646"/>
                  </a:cubicBezTo>
                  <a:lnTo>
                    <a:pt x="4256" y="2555"/>
                  </a:lnTo>
                  <a:cubicBezTo>
                    <a:pt x="4256" y="2555"/>
                    <a:pt x="3222" y="367"/>
                    <a:pt x="2584" y="123"/>
                  </a:cubicBezTo>
                  <a:cubicBezTo>
                    <a:pt x="2352" y="38"/>
                    <a:pt x="2128" y="1"/>
                    <a:pt x="19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8"/>
            <p:cNvSpPr/>
            <p:nvPr/>
          </p:nvSpPr>
          <p:spPr>
            <a:xfrm>
              <a:off x="7750584" y="2139836"/>
              <a:ext cx="37674" cy="104565"/>
            </a:xfrm>
            <a:custGeom>
              <a:avLst/>
              <a:gdLst/>
              <a:ahLst/>
              <a:cxnLst/>
              <a:rect l="l" t="t" r="r" b="b"/>
              <a:pathLst>
                <a:path w="548" h="1521" extrusionOk="0">
                  <a:moveTo>
                    <a:pt x="274" y="0"/>
                  </a:moveTo>
                  <a:cubicBezTo>
                    <a:pt x="122" y="0"/>
                    <a:pt x="0" y="365"/>
                    <a:pt x="0" y="760"/>
                  </a:cubicBezTo>
                  <a:cubicBezTo>
                    <a:pt x="0" y="1186"/>
                    <a:pt x="122" y="1520"/>
                    <a:pt x="274" y="1520"/>
                  </a:cubicBezTo>
                  <a:cubicBezTo>
                    <a:pt x="426" y="1520"/>
                    <a:pt x="547" y="1186"/>
                    <a:pt x="547" y="760"/>
                  </a:cubicBezTo>
                  <a:cubicBezTo>
                    <a:pt x="547" y="365"/>
                    <a:pt x="426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8"/>
            <p:cNvSpPr/>
            <p:nvPr/>
          </p:nvSpPr>
          <p:spPr>
            <a:xfrm>
              <a:off x="7650282" y="2192084"/>
              <a:ext cx="127527" cy="69"/>
            </a:xfrm>
            <a:custGeom>
              <a:avLst/>
              <a:gdLst/>
              <a:ahLst/>
              <a:cxnLst/>
              <a:rect l="l" t="t" r="r" b="b"/>
              <a:pathLst>
                <a:path w="1855" h="1" fill="none" extrusionOk="0">
                  <a:moveTo>
                    <a:pt x="1854" y="0"/>
                  </a:moveTo>
                  <a:lnTo>
                    <a:pt x="0" y="0"/>
                  </a:lnTo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8"/>
            <p:cNvSpPr/>
            <p:nvPr/>
          </p:nvSpPr>
          <p:spPr>
            <a:xfrm>
              <a:off x="7502750" y="2070126"/>
              <a:ext cx="203974" cy="299602"/>
            </a:xfrm>
            <a:custGeom>
              <a:avLst/>
              <a:gdLst/>
              <a:ahLst/>
              <a:cxnLst/>
              <a:rect l="l" t="t" r="r" b="b"/>
              <a:pathLst>
                <a:path w="2967" h="4358" extrusionOk="0">
                  <a:moveTo>
                    <a:pt x="1916" y="0"/>
                  </a:moveTo>
                  <a:cubicBezTo>
                    <a:pt x="499" y="0"/>
                    <a:pt x="1" y="1439"/>
                    <a:pt x="201" y="2139"/>
                  </a:cubicBezTo>
                  <a:cubicBezTo>
                    <a:pt x="413" y="2960"/>
                    <a:pt x="1265" y="4358"/>
                    <a:pt x="1265" y="4358"/>
                  </a:cubicBezTo>
                  <a:cubicBezTo>
                    <a:pt x="2784" y="3446"/>
                    <a:pt x="2967" y="224"/>
                    <a:pt x="2967" y="224"/>
                  </a:cubicBezTo>
                  <a:cubicBezTo>
                    <a:pt x="2572" y="67"/>
                    <a:pt x="2223" y="0"/>
                    <a:pt x="1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8"/>
            <p:cNvSpPr/>
            <p:nvPr/>
          </p:nvSpPr>
          <p:spPr>
            <a:xfrm>
              <a:off x="7384848" y="2053283"/>
              <a:ext cx="365737" cy="226592"/>
            </a:xfrm>
            <a:custGeom>
              <a:avLst/>
              <a:gdLst/>
              <a:ahLst/>
              <a:cxnLst/>
              <a:rect l="l" t="t" r="r" b="b"/>
              <a:pathLst>
                <a:path w="5320" h="3296" extrusionOk="0">
                  <a:moveTo>
                    <a:pt x="3541" y="1"/>
                  </a:moveTo>
                  <a:cubicBezTo>
                    <a:pt x="3299" y="1"/>
                    <a:pt x="3040" y="42"/>
                    <a:pt x="2767" y="135"/>
                  </a:cubicBezTo>
                  <a:cubicBezTo>
                    <a:pt x="1460" y="621"/>
                    <a:pt x="1612" y="2263"/>
                    <a:pt x="1612" y="2263"/>
                  </a:cubicBezTo>
                  <a:lnTo>
                    <a:pt x="1" y="3296"/>
                  </a:lnTo>
                  <a:lnTo>
                    <a:pt x="5320" y="1229"/>
                  </a:lnTo>
                  <a:cubicBezTo>
                    <a:pt x="5151" y="624"/>
                    <a:pt x="4481" y="1"/>
                    <a:pt x="3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8"/>
            <p:cNvSpPr/>
            <p:nvPr/>
          </p:nvSpPr>
          <p:spPr>
            <a:xfrm>
              <a:off x="7420734" y="2449818"/>
              <a:ext cx="474083" cy="652001"/>
            </a:xfrm>
            <a:custGeom>
              <a:avLst/>
              <a:gdLst/>
              <a:ahLst/>
              <a:cxnLst/>
              <a:rect l="l" t="t" r="r" b="b"/>
              <a:pathLst>
                <a:path w="6896" h="9484" extrusionOk="0">
                  <a:moveTo>
                    <a:pt x="3040" y="1"/>
                  </a:moveTo>
                  <a:cubicBezTo>
                    <a:pt x="118" y="1"/>
                    <a:pt x="1" y="5028"/>
                    <a:pt x="360" y="5978"/>
                  </a:cubicBezTo>
                  <a:cubicBezTo>
                    <a:pt x="786" y="7163"/>
                    <a:pt x="269" y="9018"/>
                    <a:pt x="664" y="9382"/>
                  </a:cubicBezTo>
                  <a:cubicBezTo>
                    <a:pt x="740" y="9452"/>
                    <a:pt x="1055" y="9483"/>
                    <a:pt x="1506" y="9483"/>
                  </a:cubicBezTo>
                  <a:cubicBezTo>
                    <a:pt x="3219" y="9483"/>
                    <a:pt x="6895" y="9030"/>
                    <a:pt x="6895" y="8501"/>
                  </a:cubicBezTo>
                  <a:cubicBezTo>
                    <a:pt x="6895" y="7802"/>
                    <a:pt x="6044" y="6951"/>
                    <a:pt x="5679" y="5370"/>
                  </a:cubicBezTo>
                  <a:cubicBezTo>
                    <a:pt x="5284" y="3850"/>
                    <a:pt x="5953" y="1084"/>
                    <a:pt x="4950" y="568"/>
                  </a:cubicBezTo>
                  <a:cubicBezTo>
                    <a:pt x="4209" y="171"/>
                    <a:pt x="3577" y="1"/>
                    <a:pt x="30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8"/>
            <p:cNvSpPr/>
            <p:nvPr/>
          </p:nvSpPr>
          <p:spPr>
            <a:xfrm>
              <a:off x="7516499" y="2244332"/>
              <a:ext cx="1019800" cy="432834"/>
            </a:xfrm>
            <a:custGeom>
              <a:avLst/>
              <a:gdLst/>
              <a:ahLst/>
              <a:cxnLst/>
              <a:rect l="l" t="t" r="r" b="b"/>
              <a:pathLst>
                <a:path w="14834" h="6296" extrusionOk="0">
                  <a:moveTo>
                    <a:pt x="14013" y="0"/>
                  </a:moveTo>
                  <a:lnTo>
                    <a:pt x="8846" y="3800"/>
                  </a:lnTo>
                  <a:cubicBezTo>
                    <a:pt x="8846" y="3800"/>
                    <a:pt x="6475" y="3709"/>
                    <a:pt x="3557" y="3283"/>
                  </a:cubicBezTo>
                  <a:cubicBezTo>
                    <a:pt x="2741" y="3172"/>
                    <a:pt x="2103" y="3112"/>
                    <a:pt x="1608" y="3112"/>
                  </a:cubicBezTo>
                  <a:cubicBezTo>
                    <a:pt x="332" y="3112"/>
                    <a:pt x="1" y="3514"/>
                    <a:pt x="1" y="4499"/>
                  </a:cubicBezTo>
                  <a:cubicBezTo>
                    <a:pt x="1" y="5593"/>
                    <a:pt x="1672" y="5927"/>
                    <a:pt x="2949" y="6019"/>
                  </a:cubicBezTo>
                  <a:cubicBezTo>
                    <a:pt x="3809" y="6039"/>
                    <a:pt x="4709" y="6296"/>
                    <a:pt x="6169" y="6296"/>
                  </a:cubicBezTo>
                  <a:cubicBezTo>
                    <a:pt x="6926" y="6296"/>
                    <a:pt x="7835" y="6226"/>
                    <a:pt x="8967" y="6019"/>
                  </a:cubicBezTo>
                  <a:cubicBezTo>
                    <a:pt x="12250" y="5411"/>
                    <a:pt x="14834" y="1034"/>
                    <a:pt x="14834" y="1034"/>
                  </a:cubicBezTo>
                  <a:lnTo>
                    <a:pt x="140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25" name="Google Shape;1325;p48"/>
          <p:cNvSpPr txBox="1">
            <a:spLocks noGrp="1"/>
          </p:cNvSpPr>
          <p:nvPr>
            <p:ph type="title" idx="4294967295"/>
          </p:nvPr>
        </p:nvSpPr>
        <p:spPr>
          <a:xfrm>
            <a:off x="6630700" y="2510400"/>
            <a:ext cx="7050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65%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326" name="Google Shape;1326;p48"/>
          <p:cNvSpPr txBox="1">
            <a:spLocks noGrp="1"/>
          </p:cNvSpPr>
          <p:nvPr>
            <p:ph type="title" idx="4294967295"/>
          </p:nvPr>
        </p:nvSpPr>
        <p:spPr>
          <a:xfrm>
            <a:off x="5697250" y="2216625"/>
            <a:ext cx="705000" cy="4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35%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FF060CB-A246-404B-8D06-2C0CF73E5A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096" t="37037" r="2575" b="14406"/>
          <a:stretch>
            <a:fillRect/>
          </a:stretch>
        </p:blipFill>
        <p:spPr>
          <a:xfrm>
            <a:off x="742865" y="764270"/>
            <a:ext cx="8202947" cy="2899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5481AECD-3148-65D7-80DB-2B1AD1534A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93" t="39536" r="8083" b="4044"/>
          <a:stretch>
            <a:fillRect/>
          </a:stretch>
        </p:blipFill>
        <p:spPr>
          <a:xfrm>
            <a:off x="713225" y="1724299"/>
            <a:ext cx="8228670" cy="2951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44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31.05. – Program otvorenja zadnjeg dijela utrke</a:t>
            </a:r>
            <a:endParaRPr dirty="0"/>
          </a:p>
        </p:txBody>
      </p:sp>
      <p:sp>
        <p:nvSpPr>
          <p:cNvPr id="1181" name="Google Shape;1181;p44"/>
          <p:cNvSpPr txBox="1">
            <a:spLocks noGrp="1"/>
          </p:cNvSpPr>
          <p:nvPr>
            <p:ph type="subTitle" idx="3"/>
          </p:nvPr>
        </p:nvSpPr>
        <p:spPr>
          <a:xfrm>
            <a:off x="1169746" y="2825627"/>
            <a:ext cx="4064354" cy="7579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Tx/>
              <a:buChar char="-"/>
            </a:pPr>
            <a:r>
              <a:rPr lang="hr-HR" dirty="0"/>
              <a:t>Skeč – Oprezno u prometu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Tx/>
              <a:buChar char="-"/>
            </a:pPr>
            <a:r>
              <a:rPr lang="hr-HR" dirty="0"/>
              <a:t>Tradicionalni plesovi našeg kraja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Tx/>
              <a:buChar char="-"/>
            </a:pPr>
            <a:r>
              <a:rPr lang="hr-HR" dirty="0"/>
              <a:t>Nastup zbora DV Ivančica Oriovac</a:t>
            </a:r>
            <a:endParaRPr dirty="0"/>
          </a:p>
        </p:txBody>
      </p:sp>
      <p:grpSp>
        <p:nvGrpSpPr>
          <p:cNvPr id="1182" name="Google Shape;1182;p44"/>
          <p:cNvGrpSpPr/>
          <p:nvPr/>
        </p:nvGrpSpPr>
        <p:grpSpPr>
          <a:xfrm>
            <a:off x="5554335" y="1570839"/>
            <a:ext cx="3455586" cy="3090124"/>
            <a:chOff x="5554335" y="1570839"/>
            <a:chExt cx="3455586" cy="3090124"/>
          </a:xfrm>
        </p:grpSpPr>
        <p:sp>
          <p:nvSpPr>
            <p:cNvPr id="1183" name="Google Shape;1183;p44"/>
            <p:cNvSpPr/>
            <p:nvPr/>
          </p:nvSpPr>
          <p:spPr>
            <a:xfrm>
              <a:off x="7585609" y="4551539"/>
              <a:ext cx="1424311" cy="109424"/>
            </a:xfrm>
            <a:custGeom>
              <a:avLst/>
              <a:gdLst/>
              <a:ahLst/>
              <a:cxnLst/>
              <a:rect l="l" t="t" r="r" b="b"/>
              <a:pathLst>
                <a:path w="15047" h="1156" extrusionOk="0">
                  <a:moveTo>
                    <a:pt x="7508" y="1"/>
                  </a:moveTo>
                  <a:cubicBezTo>
                    <a:pt x="3375" y="1"/>
                    <a:pt x="1" y="274"/>
                    <a:pt x="1" y="578"/>
                  </a:cubicBezTo>
                  <a:cubicBezTo>
                    <a:pt x="1" y="882"/>
                    <a:pt x="3375" y="1156"/>
                    <a:pt x="7508" y="1156"/>
                  </a:cubicBezTo>
                  <a:cubicBezTo>
                    <a:pt x="11673" y="1156"/>
                    <a:pt x="15047" y="882"/>
                    <a:pt x="15047" y="578"/>
                  </a:cubicBezTo>
                  <a:cubicBezTo>
                    <a:pt x="15047" y="274"/>
                    <a:pt x="11703" y="1"/>
                    <a:pt x="7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4"/>
            <p:cNvSpPr/>
            <p:nvPr/>
          </p:nvSpPr>
          <p:spPr>
            <a:xfrm>
              <a:off x="5801772" y="4551539"/>
              <a:ext cx="1424311" cy="109424"/>
            </a:xfrm>
            <a:custGeom>
              <a:avLst/>
              <a:gdLst/>
              <a:ahLst/>
              <a:cxnLst/>
              <a:rect l="l" t="t" r="r" b="b"/>
              <a:pathLst>
                <a:path w="15047" h="1156" extrusionOk="0">
                  <a:moveTo>
                    <a:pt x="7508" y="1"/>
                  </a:moveTo>
                  <a:cubicBezTo>
                    <a:pt x="3374" y="1"/>
                    <a:pt x="0" y="274"/>
                    <a:pt x="0" y="578"/>
                  </a:cubicBezTo>
                  <a:cubicBezTo>
                    <a:pt x="0" y="882"/>
                    <a:pt x="3374" y="1156"/>
                    <a:pt x="7508" y="1156"/>
                  </a:cubicBezTo>
                  <a:cubicBezTo>
                    <a:pt x="11672" y="1156"/>
                    <a:pt x="15046" y="882"/>
                    <a:pt x="15046" y="578"/>
                  </a:cubicBezTo>
                  <a:cubicBezTo>
                    <a:pt x="15046" y="274"/>
                    <a:pt x="11703" y="1"/>
                    <a:pt x="750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4"/>
            <p:cNvSpPr/>
            <p:nvPr/>
          </p:nvSpPr>
          <p:spPr>
            <a:xfrm>
              <a:off x="5980108" y="3564725"/>
              <a:ext cx="992768" cy="992673"/>
            </a:xfrm>
            <a:custGeom>
              <a:avLst/>
              <a:gdLst/>
              <a:ahLst/>
              <a:cxnLst/>
              <a:rect l="l" t="t" r="r" b="b"/>
              <a:pathLst>
                <a:path w="10488" h="10487" fill="none" extrusionOk="0">
                  <a:moveTo>
                    <a:pt x="1" y="5228"/>
                  </a:moveTo>
                  <a:cubicBezTo>
                    <a:pt x="1" y="8116"/>
                    <a:pt x="2372" y="10487"/>
                    <a:pt x="5259" y="10487"/>
                  </a:cubicBezTo>
                  <a:cubicBezTo>
                    <a:pt x="8147" y="10487"/>
                    <a:pt x="10487" y="8116"/>
                    <a:pt x="10487" y="5228"/>
                  </a:cubicBezTo>
                  <a:cubicBezTo>
                    <a:pt x="10487" y="2341"/>
                    <a:pt x="8147" y="0"/>
                    <a:pt x="5259" y="0"/>
                  </a:cubicBezTo>
                  <a:cubicBezTo>
                    <a:pt x="2372" y="0"/>
                    <a:pt x="1" y="2341"/>
                    <a:pt x="1" y="5228"/>
                  </a:cubicBezTo>
                  <a:close/>
                </a:path>
              </a:pathLst>
            </a:custGeom>
            <a:noFill/>
            <a:ln w="182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4"/>
            <p:cNvSpPr/>
            <p:nvPr/>
          </p:nvSpPr>
          <p:spPr>
            <a:xfrm>
              <a:off x="6029046" y="3610729"/>
              <a:ext cx="897826" cy="897732"/>
            </a:xfrm>
            <a:custGeom>
              <a:avLst/>
              <a:gdLst/>
              <a:ahLst/>
              <a:cxnLst/>
              <a:rect l="l" t="t" r="r" b="b"/>
              <a:pathLst>
                <a:path w="9485" h="9484" fill="none" extrusionOk="0">
                  <a:moveTo>
                    <a:pt x="1" y="4742"/>
                  </a:moveTo>
                  <a:cubicBezTo>
                    <a:pt x="1" y="7356"/>
                    <a:pt x="2128" y="9484"/>
                    <a:pt x="4742" y="9484"/>
                  </a:cubicBezTo>
                  <a:cubicBezTo>
                    <a:pt x="7356" y="9484"/>
                    <a:pt x="9484" y="7356"/>
                    <a:pt x="9484" y="4742"/>
                  </a:cubicBezTo>
                  <a:cubicBezTo>
                    <a:pt x="9484" y="2128"/>
                    <a:pt x="7356" y="1"/>
                    <a:pt x="4742" y="1"/>
                  </a:cubicBezTo>
                  <a:cubicBezTo>
                    <a:pt x="2128" y="1"/>
                    <a:pt x="1" y="2128"/>
                    <a:pt x="1" y="4742"/>
                  </a:cubicBezTo>
                  <a:close/>
                </a:path>
              </a:pathLst>
            </a:custGeom>
            <a:noFill/>
            <a:ln w="9875" cap="flat" cmpd="sng">
              <a:solidFill>
                <a:schemeClr val="accen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4"/>
            <p:cNvSpPr/>
            <p:nvPr/>
          </p:nvSpPr>
          <p:spPr>
            <a:xfrm>
              <a:off x="5554335" y="2401656"/>
              <a:ext cx="891958" cy="423971"/>
            </a:xfrm>
            <a:custGeom>
              <a:avLst/>
              <a:gdLst/>
              <a:ahLst/>
              <a:cxnLst/>
              <a:rect l="l" t="t" r="r" b="b"/>
              <a:pathLst>
                <a:path w="9423" h="4479" extrusionOk="0">
                  <a:moveTo>
                    <a:pt x="7001" y="1"/>
                  </a:moveTo>
                  <a:cubicBezTo>
                    <a:pt x="6745" y="1"/>
                    <a:pt x="6404" y="48"/>
                    <a:pt x="5958" y="190"/>
                  </a:cubicBezTo>
                  <a:cubicBezTo>
                    <a:pt x="4655" y="604"/>
                    <a:pt x="4564" y="2260"/>
                    <a:pt x="3322" y="2260"/>
                  </a:cubicBezTo>
                  <a:cubicBezTo>
                    <a:pt x="3290" y="2260"/>
                    <a:pt x="3256" y="2259"/>
                    <a:pt x="3222" y="2257"/>
                  </a:cubicBezTo>
                  <a:cubicBezTo>
                    <a:pt x="2336" y="2178"/>
                    <a:pt x="1692" y="1729"/>
                    <a:pt x="1059" y="1729"/>
                  </a:cubicBezTo>
                  <a:cubicBezTo>
                    <a:pt x="715" y="1729"/>
                    <a:pt x="375" y="1861"/>
                    <a:pt x="0" y="2257"/>
                  </a:cubicBezTo>
                  <a:cubicBezTo>
                    <a:pt x="0" y="2257"/>
                    <a:pt x="185" y="2161"/>
                    <a:pt x="448" y="2161"/>
                  </a:cubicBezTo>
                  <a:cubicBezTo>
                    <a:pt x="738" y="2161"/>
                    <a:pt x="1124" y="2278"/>
                    <a:pt x="1459" y="2773"/>
                  </a:cubicBezTo>
                  <a:cubicBezTo>
                    <a:pt x="2066" y="3592"/>
                    <a:pt x="2605" y="4479"/>
                    <a:pt x="3871" y="4479"/>
                  </a:cubicBezTo>
                  <a:cubicBezTo>
                    <a:pt x="4063" y="4479"/>
                    <a:pt x="4271" y="4459"/>
                    <a:pt x="4499" y="4415"/>
                  </a:cubicBezTo>
                  <a:cubicBezTo>
                    <a:pt x="5753" y="4138"/>
                    <a:pt x="6472" y="3268"/>
                    <a:pt x="7622" y="3268"/>
                  </a:cubicBezTo>
                  <a:cubicBezTo>
                    <a:pt x="8117" y="3268"/>
                    <a:pt x="8692" y="3429"/>
                    <a:pt x="9423" y="3868"/>
                  </a:cubicBezTo>
                  <a:lnTo>
                    <a:pt x="7690" y="190"/>
                  </a:lnTo>
                  <a:cubicBezTo>
                    <a:pt x="7690" y="190"/>
                    <a:pt x="7515" y="1"/>
                    <a:pt x="70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4"/>
            <p:cNvSpPr/>
            <p:nvPr/>
          </p:nvSpPr>
          <p:spPr>
            <a:xfrm>
              <a:off x="6265030" y="2373543"/>
              <a:ext cx="586971" cy="1280432"/>
            </a:xfrm>
            <a:custGeom>
              <a:avLst/>
              <a:gdLst/>
              <a:ahLst/>
              <a:cxnLst/>
              <a:rect l="l" t="t" r="r" b="b"/>
              <a:pathLst>
                <a:path w="6201" h="13527" fill="none" extrusionOk="0">
                  <a:moveTo>
                    <a:pt x="6201" y="13526"/>
                  </a:moveTo>
                  <a:lnTo>
                    <a:pt x="0" y="0"/>
                  </a:lnTo>
                </a:path>
              </a:pathLst>
            </a:custGeom>
            <a:noFill/>
            <a:ln w="98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4"/>
            <p:cNvSpPr/>
            <p:nvPr/>
          </p:nvSpPr>
          <p:spPr>
            <a:xfrm>
              <a:off x="6477917" y="3886942"/>
              <a:ext cx="748173" cy="345311"/>
            </a:xfrm>
            <a:custGeom>
              <a:avLst/>
              <a:gdLst/>
              <a:ahLst/>
              <a:cxnLst/>
              <a:rect l="l" t="t" r="r" b="b"/>
              <a:pathLst>
                <a:path w="7904" h="3648" fill="none" extrusionOk="0">
                  <a:moveTo>
                    <a:pt x="7721" y="0"/>
                  </a:moveTo>
                  <a:lnTo>
                    <a:pt x="0" y="1064"/>
                  </a:lnTo>
                  <a:lnTo>
                    <a:pt x="0" y="2554"/>
                  </a:lnTo>
                  <a:lnTo>
                    <a:pt x="7903" y="3648"/>
                  </a:lnTo>
                </a:path>
              </a:pathLst>
            </a:custGeom>
            <a:noFill/>
            <a:ln w="53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4"/>
            <p:cNvSpPr/>
            <p:nvPr/>
          </p:nvSpPr>
          <p:spPr>
            <a:xfrm>
              <a:off x="7243230" y="3717219"/>
              <a:ext cx="143974" cy="342471"/>
            </a:xfrm>
            <a:custGeom>
              <a:avLst/>
              <a:gdLst/>
              <a:ahLst/>
              <a:cxnLst/>
              <a:rect l="l" t="t" r="r" b="b"/>
              <a:pathLst>
                <a:path w="1521" h="3618" fill="none" extrusionOk="0">
                  <a:moveTo>
                    <a:pt x="1520" y="0"/>
                  </a:moveTo>
                  <a:lnTo>
                    <a:pt x="1" y="3617"/>
                  </a:lnTo>
                </a:path>
              </a:pathLst>
            </a:custGeom>
            <a:noFill/>
            <a:ln w="760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4"/>
            <p:cNvSpPr/>
            <p:nvPr/>
          </p:nvSpPr>
          <p:spPr>
            <a:xfrm>
              <a:off x="7277780" y="3697057"/>
              <a:ext cx="210140" cy="43258"/>
            </a:xfrm>
            <a:custGeom>
              <a:avLst/>
              <a:gdLst/>
              <a:ahLst/>
              <a:cxnLst/>
              <a:rect l="l" t="t" r="r" b="b"/>
              <a:pathLst>
                <a:path w="2220" h="457" extrusionOk="0">
                  <a:moveTo>
                    <a:pt x="0" y="0"/>
                  </a:moveTo>
                  <a:lnTo>
                    <a:pt x="0" y="456"/>
                  </a:lnTo>
                  <a:lnTo>
                    <a:pt x="2219" y="456"/>
                  </a:lnTo>
                  <a:lnTo>
                    <a:pt x="221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4"/>
            <p:cNvSpPr/>
            <p:nvPr/>
          </p:nvSpPr>
          <p:spPr>
            <a:xfrm>
              <a:off x="7191452" y="2877031"/>
              <a:ext cx="457574" cy="816610"/>
            </a:xfrm>
            <a:custGeom>
              <a:avLst/>
              <a:gdLst/>
              <a:ahLst/>
              <a:cxnLst/>
              <a:rect l="l" t="t" r="r" b="b"/>
              <a:pathLst>
                <a:path w="4834" h="8627" extrusionOk="0">
                  <a:moveTo>
                    <a:pt x="2037" y="1"/>
                  </a:moveTo>
                  <a:lnTo>
                    <a:pt x="0" y="2007"/>
                  </a:lnTo>
                  <a:lnTo>
                    <a:pt x="2493" y="3162"/>
                  </a:lnTo>
                  <a:lnTo>
                    <a:pt x="1459" y="8572"/>
                  </a:lnTo>
                  <a:cubicBezTo>
                    <a:pt x="1459" y="8572"/>
                    <a:pt x="2635" y="8626"/>
                    <a:pt x="3445" y="8626"/>
                  </a:cubicBezTo>
                  <a:cubicBezTo>
                    <a:pt x="3851" y="8626"/>
                    <a:pt x="4165" y="8613"/>
                    <a:pt x="4195" y="8572"/>
                  </a:cubicBezTo>
                  <a:cubicBezTo>
                    <a:pt x="4286" y="8481"/>
                    <a:pt x="2462" y="8055"/>
                    <a:pt x="2462" y="8055"/>
                  </a:cubicBezTo>
                  <a:cubicBezTo>
                    <a:pt x="2462" y="8055"/>
                    <a:pt x="4833" y="3830"/>
                    <a:pt x="4499" y="2402"/>
                  </a:cubicBezTo>
                  <a:cubicBezTo>
                    <a:pt x="4165" y="973"/>
                    <a:pt x="2037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4"/>
            <p:cNvSpPr/>
            <p:nvPr/>
          </p:nvSpPr>
          <p:spPr>
            <a:xfrm>
              <a:off x="7712262" y="3564725"/>
              <a:ext cx="992673" cy="992673"/>
            </a:xfrm>
            <a:custGeom>
              <a:avLst/>
              <a:gdLst/>
              <a:ahLst/>
              <a:cxnLst/>
              <a:rect l="l" t="t" r="r" b="b"/>
              <a:pathLst>
                <a:path w="10487" h="10487" fill="none" extrusionOk="0">
                  <a:moveTo>
                    <a:pt x="0" y="5228"/>
                  </a:moveTo>
                  <a:cubicBezTo>
                    <a:pt x="0" y="8116"/>
                    <a:pt x="2341" y="10487"/>
                    <a:pt x="5228" y="10487"/>
                  </a:cubicBezTo>
                  <a:cubicBezTo>
                    <a:pt x="8116" y="10487"/>
                    <a:pt x="10487" y="8116"/>
                    <a:pt x="10487" y="5228"/>
                  </a:cubicBezTo>
                  <a:cubicBezTo>
                    <a:pt x="10487" y="2341"/>
                    <a:pt x="8116" y="0"/>
                    <a:pt x="5228" y="0"/>
                  </a:cubicBezTo>
                  <a:cubicBezTo>
                    <a:pt x="2341" y="0"/>
                    <a:pt x="0" y="2341"/>
                    <a:pt x="0" y="5228"/>
                  </a:cubicBezTo>
                  <a:close/>
                </a:path>
              </a:pathLst>
            </a:custGeom>
            <a:noFill/>
            <a:ln w="182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4"/>
            <p:cNvSpPr/>
            <p:nvPr/>
          </p:nvSpPr>
          <p:spPr>
            <a:xfrm>
              <a:off x="7758266" y="3610729"/>
              <a:ext cx="897732" cy="897732"/>
            </a:xfrm>
            <a:custGeom>
              <a:avLst/>
              <a:gdLst/>
              <a:ahLst/>
              <a:cxnLst/>
              <a:rect l="l" t="t" r="r" b="b"/>
              <a:pathLst>
                <a:path w="9484" h="9484" fill="none" extrusionOk="0">
                  <a:moveTo>
                    <a:pt x="0" y="4742"/>
                  </a:moveTo>
                  <a:cubicBezTo>
                    <a:pt x="0" y="7356"/>
                    <a:pt x="2128" y="9484"/>
                    <a:pt x="4742" y="9484"/>
                  </a:cubicBezTo>
                  <a:cubicBezTo>
                    <a:pt x="7356" y="9484"/>
                    <a:pt x="9484" y="7356"/>
                    <a:pt x="9484" y="4742"/>
                  </a:cubicBezTo>
                  <a:cubicBezTo>
                    <a:pt x="9484" y="2128"/>
                    <a:pt x="7356" y="1"/>
                    <a:pt x="4742" y="1"/>
                  </a:cubicBezTo>
                  <a:cubicBezTo>
                    <a:pt x="2128" y="1"/>
                    <a:pt x="0" y="2128"/>
                    <a:pt x="0" y="4742"/>
                  </a:cubicBezTo>
                  <a:close/>
                </a:path>
              </a:pathLst>
            </a:custGeom>
            <a:noFill/>
            <a:ln w="9875" cap="flat" cmpd="sng">
              <a:solidFill>
                <a:schemeClr val="accen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4"/>
            <p:cNvSpPr/>
            <p:nvPr/>
          </p:nvSpPr>
          <p:spPr>
            <a:xfrm>
              <a:off x="8117874" y="3970336"/>
              <a:ext cx="178524" cy="178524"/>
            </a:xfrm>
            <a:custGeom>
              <a:avLst/>
              <a:gdLst/>
              <a:ahLst/>
              <a:cxnLst/>
              <a:rect l="l" t="t" r="r" b="b"/>
              <a:pathLst>
                <a:path w="1886" h="1886" extrusionOk="0">
                  <a:moveTo>
                    <a:pt x="943" y="1"/>
                  </a:moveTo>
                  <a:cubicBezTo>
                    <a:pt x="426" y="1"/>
                    <a:pt x="1" y="426"/>
                    <a:pt x="1" y="943"/>
                  </a:cubicBezTo>
                  <a:cubicBezTo>
                    <a:pt x="1" y="1490"/>
                    <a:pt x="426" y="1885"/>
                    <a:pt x="943" y="1885"/>
                  </a:cubicBezTo>
                  <a:cubicBezTo>
                    <a:pt x="1490" y="1885"/>
                    <a:pt x="1885" y="1490"/>
                    <a:pt x="1885" y="943"/>
                  </a:cubicBezTo>
                  <a:cubicBezTo>
                    <a:pt x="1885" y="426"/>
                    <a:pt x="1490" y="1"/>
                    <a:pt x="9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4"/>
            <p:cNvSpPr/>
            <p:nvPr/>
          </p:nvSpPr>
          <p:spPr>
            <a:xfrm>
              <a:off x="6998633" y="3173407"/>
              <a:ext cx="227462" cy="860342"/>
            </a:xfrm>
            <a:custGeom>
              <a:avLst/>
              <a:gdLst/>
              <a:ahLst/>
              <a:cxnLst/>
              <a:rect l="l" t="t" r="r" b="b"/>
              <a:pathLst>
                <a:path w="2403" h="9089" fill="none" extrusionOk="0">
                  <a:moveTo>
                    <a:pt x="2402" y="9089"/>
                  </a:moveTo>
                  <a:lnTo>
                    <a:pt x="1" y="0"/>
                  </a:lnTo>
                </a:path>
              </a:pathLst>
            </a:custGeom>
            <a:noFill/>
            <a:ln w="190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4"/>
            <p:cNvSpPr/>
            <p:nvPr/>
          </p:nvSpPr>
          <p:spPr>
            <a:xfrm>
              <a:off x="7979767" y="3020912"/>
              <a:ext cx="227462" cy="1012835"/>
            </a:xfrm>
            <a:custGeom>
              <a:avLst/>
              <a:gdLst/>
              <a:ahLst/>
              <a:cxnLst/>
              <a:rect l="l" t="t" r="r" b="b"/>
              <a:pathLst>
                <a:path w="2403" h="10700" fill="none" extrusionOk="0">
                  <a:moveTo>
                    <a:pt x="2402" y="10700"/>
                  </a:moveTo>
                  <a:lnTo>
                    <a:pt x="1" y="1642"/>
                  </a:lnTo>
                  <a:lnTo>
                    <a:pt x="1" y="0"/>
                  </a:lnTo>
                </a:path>
              </a:pathLst>
            </a:custGeom>
            <a:noFill/>
            <a:ln w="190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4"/>
            <p:cNvSpPr/>
            <p:nvPr/>
          </p:nvSpPr>
          <p:spPr>
            <a:xfrm>
              <a:off x="6388748" y="3970336"/>
              <a:ext cx="178429" cy="178524"/>
            </a:xfrm>
            <a:custGeom>
              <a:avLst/>
              <a:gdLst/>
              <a:ahLst/>
              <a:cxnLst/>
              <a:rect l="l" t="t" r="r" b="b"/>
              <a:pathLst>
                <a:path w="1885" h="1886" extrusionOk="0">
                  <a:moveTo>
                    <a:pt x="942" y="1"/>
                  </a:moveTo>
                  <a:cubicBezTo>
                    <a:pt x="395" y="1"/>
                    <a:pt x="0" y="426"/>
                    <a:pt x="0" y="943"/>
                  </a:cubicBezTo>
                  <a:cubicBezTo>
                    <a:pt x="0" y="1490"/>
                    <a:pt x="395" y="1885"/>
                    <a:pt x="942" y="1885"/>
                  </a:cubicBezTo>
                  <a:cubicBezTo>
                    <a:pt x="1459" y="1885"/>
                    <a:pt x="1885" y="1490"/>
                    <a:pt x="1885" y="943"/>
                  </a:cubicBezTo>
                  <a:cubicBezTo>
                    <a:pt x="1885" y="426"/>
                    <a:pt x="1459" y="1"/>
                    <a:pt x="9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4"/>
            <p:cNvSpPr/>
            <p:nvPr/>
          </p:nvSpPr>
          <p:spPr>
            <a:xfrm>
              <a:off x="7617225" y="3020912"/>
              <a:ext cx="448961" cy="95"/>
            </a:xfrm>
            <a:custGeom>
              <a:avLst/>
              <a:gdLst/>
              <a:ahLst/>
              <a:cxnLst/>
              <a:rect l="l" t="t" r="r" b="b"/>
              <a:pathLst>
                <a:path w="4743" h="1" fill="none" extrusionOk="0">
                  <a:moveTo>
                    <a:pt x="1" y="0"/>
                  </a:moveTo>
                  <a:lnTo>
                    <a:pt x="4743" y="0"/>
                  </a:lnTo>
                </a:path>
              </a:pathLst>
            </a:custGeom>
            <a:noFill/>
            <a:ln w="190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4"/>
            <p:cNvSpPr/>
            <p:nvPr/>
          </p:nvSpPr>
          <p:spPr>
            <a:xfrm>
              <a:off x="6477917" y="3239573"/>
              <a:ext cx="1553708" cy="834501"/>
            </a:xfrm>
            <a:custGeom>
              <a:avLst/>
              <a:gdLst/>
              <a:ahLst/>
              <a:cxnLst/>
              <a:rect l="l" t="t" r="r" b="b"/>
              <a:pathLst>
                <a:path w="16414" h="8816" fill="none" extrusionOk="0">
                  <a:moveTo>
                    <a:pt x="16414" y="1459"/>
                  </a:moveTo>
                  <a:lnTo>
                    <a:pt x="8055" y="8815"/>
                  </a:lnTo>
                  <a:lnTo>
                    <a:pt x="0" y="8663"/>
                  </a:lnTo>
                  <a:lnTo>
                    <a:pt x="6201" y="1946"/>
                  </a:lnTo>
                  <a:lnTo>
                    <a:pt x="16019" y="0"/>
                  </a:lnTo>
                </a:path>
              </a:pathLst>
            </a:custGeom>
            <a:noFill/>
            <a:ln w="19000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4"/>
            <p:cNvSpPr/>
            <p:nvPr/>
          </p:nvSpPr>
          <p:spPr>
            <a:xfrm>
              <a:off x="7018795" y="4381816"/>
              <a:ext cx="207300" cy="43258"/>
            </a:xfrm>
            <a:custGeom>
              <a:avLst/>
              <a:gdLst/>
              <a:ahLst/>
              <a:cxnLst/>
              <a:rect l="l" t="t" r="r" b="b"/>
              <a:pathLst>
                <a:path w="2190" h="457" extrusionOk="0">
                  <a:moveTo>
                    <a:pt x="1" y="1"/>
                  </a:moveTo>
                  <a:lnTo>
                    <a:pt x="1" y="456"/>
                  </a:lnTo>
                  <a:lnTo>
                    <a:pt x="2189" y="456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4"/>
            <p:cNvSpPr/>
            <p:nvPr/>
          </p:nvSpPr>
          <p:spPr>
            <a:xfrm>
              <a:off x="7044731" y="3861005"/>
              <a:ext cx="397088" cy="397183"/>
            </a:xfrm>
            <a:custGeom>
              <a:avLst/>
              <a:gdLst/>
              <a:ahLst/>
              <a:cxnLst/>
              <a:rect l="l" t="t" r="r" b="b"/>
              <a:pathLst>
                <a:path w="4195" h="4196" extrusionOk="0">
                  <a:moveTo>
                    <a:pt x="2098" y="1"/>
                  </a:moveTo>
                  <a:cubicBezTo>
                    <a:pt x="973" y="1"/>
                    <a:pt x="0" y="913"/>
                    <a:pt x="0" y="2098"/>
                  </a:cubicBezTo>
                  <a:cubicBezTo>
                    <a:pt x="0" y="3284"/>
                    <a:pt x="973" y="4196"/>
                    <a:pt x="2098" y="4196"/>
                  </a:cubicBezTo>
                  <a:cubicBezTo>
                    <a:pt x="3253" y="4196"/>
                    <a:pt x="4195" y="3253"/>
                    <a:pt x="4195" y="2098"/>
                  </a:cubicBezTo>
                  <a:cubicBezTo>
                    <a:pt x="4195" y="913"/>
                    <a:pt x="3253" y="1"/>
                    <a:pt x="20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4"/>
            <p:cNvSpPr/>
            <p:nvPr/>
          </p:nvSpPr>
          <p:spPr>
            <a:xfrm>
              <a:off x="7102284" y="4062439"/>
              <a:ext cx="141040" cy="342471"/>
            </a:xfrm>
            <a:custGeom>
              <a:avLst/>
              <a:gdLst/>
              <a:ahLst/>
              <a:cxnLst/>
              <a:rect l="l" t="t" r="r" b="b"/>
              <a:pathLst>
                <a:path w="1490" h="3618" fill="none" extrusionOk="0">
                  <a:moveTo>
                    <a:pt x="1490" y="1"/>
                  </a:moveTo>
                  <a:lnTo>
                    <a:pt x="0" y="3618"/>
                  </a:lnTo>
                </a:path>
              </a:pathLst>
            </a:custGeom>
            <a:noFill/>
            <a:ln w="760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4"/>
            <p:cNvSpPr/>
            <p:nvPr/>
          </p:nvSpPr>
          <p:spPr>
            <a:xfrm>
              <a:off x="6820296" y="3153244"/>
              <a:ext cx="494017" cy="1234428"/>
            </a:xfrm>
            <a:custGeom>
              <a:avLst/>
              <a:gdLst/>
              <a:ahLst/>
              <a:cxnLst/>
              <a:rect l="l" t="t" r="r" b="b"/>
              <a:pathLst>
                <a:path w="5219" h="13041" extrusionOk="0">
                  <a:moveTo>
                    <a:pt x="2584" y="1"/>
                  </a:moveTo>
                  <a:lnTo>
                    <a:pt x="0" y="730"/>
                  </a:lnTo>
                  <a:cubicBezTo>
                    <a:pt x="0" y="730"/>
                    <a:pt x="2189" y="12706"/>
                    <a:pt x="2341" y="12797"/>
                  </a:cubicBezTo>
                  <a:cubicBezTo>
                    <a:pt x="2442" y="12878"/>
                    <a:pt x="3705" y="13040"/>
                    <a:pt x="4518" y="13040"/>
                  </a:cubicBezTo>
                  <a:cubicBezTo>
                    <a:pt x="4924" y="13040"/>
                    <a:pt x="5218" y="13000"/>
                    <a:pt x="5198" y="12888"/>
                  </a:cubicBezTo>
                  <a:cubicBezTo>
                    <a:pt x="5168" y="12554"/>
                    <a:pt x="3709" y="12128"/>
                    <a:pt x="3709" y="12128"/>
                  </a:cubicBezTo>
                  <a:lnTo>
                    <a:pt x="258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4"/>
            <p:cNvSpPr/>
            <p:nvPr/>
          </p:nvSpPr>
          <p:spPr>
            <a:xfrm>
              <a:off x="6851912" y="2661210"/>
              <a:ext cx="604293" cy="492124"/>
            </a:xfrm>
            <a:custGeom>
              <a:avLst/>
              <a:gdLst/>
              <a:ahLst/>
              <a:cxnLst/>
              <a:rect l="l" t="t" r="r" b="b"/>
              <a:pathLst>
                <a:path w="6384" h="5199" extrusionOk="0">
                  <a:moveTo>
                    <a:pt x="2645" y="1"/>
                  </a:moveTo>
                  <a:lnTo>
                    <a:pt x="1" y="3800"/>
                  </a:lnTo>
                  <a:lnTo>
                    <a:pt x="4530" y="5199"/>
                  </a:lnTo>
                  <a:lnTo>
                    <a:pt x="6384" y="2645"/>
                  </a:lnTo>
                  <a:lnTo>
                    <a:pt x="264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4"/>
            <p:cNvSpPr/>
            <p:nvPr/>
          </p:nvSpPr>
          <p:spPr>
            <a:xfrm>
              <a:off x="7389950" y="2416707"/>
              <a:ext cx="546742" cy="618019"/>
            </a:xfrm>
            <a:custGeom>
              <a:avLst/>
              <a:gdLst/>
              <a:ahLst/>
              <a:cxnLst/>
              <a:rect l="l" t="t" r="r" b="b"/>
              <a:pathLst>
                <a:path w="5776" h="6529" extrusionOk="0">
                  <a:moveTo>
                    <a:pt x="1308" y="0"/>
                  </a:moveTo>
                  <a:lnTo>
                    <a:pt x="1" y="821"/>
                  </a:lnTo>
                  <a:cubicBezTo>
                    <a:pt x="1" y="821"/>
                    <a:pt x="3344" y="5198"/>
                    <a:pt x="3557" y="5684"/>
                  </a:cubicBezTo>
                  <a:cubicBezTo>
                    <a:pt x="3739" y="6201"/>
                    <a:pt x="4530" y="6353"/>
                    <a:pt x="4530" y="6353"/>
                  </a:cubicBezTo>
                  <a:cubicBezTo>
                    <a:pt x="4530" y="6353"/>
                    <a:pt x="5084" y="6529"/>
                    <a:pt x="5453" y="6529"/>
                  </a:cubicBezTo>
                  <a:cubicBezTo>
                    <a:pt x="5637" y="6529"/>
                    <a:pt x="5776" y="6485"/>
                    <a:pt x="5776" y="6353"/>
                  </a:cubicBezTo>
                  <a:cubicBezTo>
                    <a:pt x="5776" y="5927"/>
                    <a:pt x="4499" y="5472"/>
                    <a:pt x="4499" y="5472"/>
                  </a:cubicBezTo>
                  <a:lnTo>
                    <a:pt x="130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4"/>
            <p:cNvSpPr/>
            <p:nvPr/>
          </p:nvSpPr>
          <p:spPr>
            <a:xfrm>
              <a:off x="7254778" y="1775112"/>
              <a:ext cx="446026" cy="299307"/>
            </a:xfrm>
            <a:custGeom>
              <a:avLst/>
              <a:gdLst/>
              <a:ahLst/>
              <a:cxnLst/>
              <a:rect l="l" t="t" r="r" b="b"/>
              <a:pathLst>
                <a:path w="4712" h="3162" extrusionOk="0">
                  <a:moveTo>
                    <a:pt x="2189" y="0"/>
                  </a:moveTo>
                  <a:lnTo>
                    <a:pt x="0" y="2341"/>
                  </a:lnTo>
                  <a:lnTo>
                    <a:pt x="1429" y="3161"/>
                  </a:lnTo>
                  <a:cubicBezTo>
                    <a:pt x="1429" y="3161"/>
                    <a:pt x="1733" y="2888"/>
                    <a:pt x="2158" y="2645"/>
                  </a:cubicBezTo>
                  <a:cubicBezTo>
                    <a:pt x="2252" y="2584"/>
                    <a:pt x="2346" y="2562"/>
                    <a:pt x="2443" y="2562"/>
                  </a:cubicBezTo>
                  <a:cubicBezTo>
                    <a:pt x="2697" y="2562"/>
                    <a:pt x="2971" y="2712"/>
                    <a:pt x="3317" y="2712"/>
                  </a:cubicBezTo>
                  <a:cubicBezTo>
                    <a:pt x="3438" y="2712"/>
                    <a:pt x="3568" y="2694"/>
                    <a:pt x="3708" y="2645"/>
                  </a:cubicBezTo>
                  <a:cubicBezTo>
                    <a:pt x="4438" y="2371"/>
                    <a:pt x="4377" y="1459"/>
                    <a:pt x="4377" y="1459"/>
                  </a:cubicBezTo>
                  <a:lnTo>
                    <a:pt x="4711" y="1338"/>
                  </a:lnTo>
                  <a:lnTo>
                    <a:pt x="437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4"/>
            <p:cNvSpPr/>
            <p:nvPr/>
          </p:nvSpPr>
          <p:spPr>
            <a:xfrm>
              <a:off x="7326719" y="1740562"/>
              <a:ext cx="264757" cy="184203"/>
            </a:xfrm>
            <a:custGeom>
              <a:avLst/>
              <a:gdLst/>
              <a:ahLst/>
              <a:cxnLst/>
              <a:rect l="l" t="t" r="r" b="b"/>
              <a:pathLst>
                <a:path w="2797" h="1946" extrusionOk="0">
                  <a:moveTo>
                    <a:pt x="0" y="0"/>
                  </a:moveTo>
                  <a:lnTo>
                    <a:pt x="0" y="1946"/>
                  </a:lnTo>
                  <a:lnTo>
                    <a:pt x="1125" y="1946"/>
                  </a:lnTo>
                  <a:cubicBezTo>
                    <a:pt x="790" y="1794"/>
                    <a:pt x="1125" y="1247"/>
                    <a:pt x="1246" y="1125"/>
                  </a:cubicBezTo>
                  <a:cubicBezTo>
                    <a:pt x="1261" y="1114"/>
                    <a:pt x="1278" y="1109"/>
                    <a:pt x="1298" y="1109"/>
                  </a:cubicBezTo>
                  <a:cubicBezTo>
                    <a:pt x="1443" y="1109"/>
                    <a:pt x="1702" y="1368"/>
                    <a:pt x="1702" y="1368"/>
                  </a:cubicBezTo>
                  <a:lnTo>
                    <a:pt x="27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4"/>
            <p:cNvSpPr/>
            <p:nvPr/>
          </p:nvSpPr>
          <p:spPr>
            <a:xfrm>
              <a:off x="6607409" y="2661210"/>
              <a:ext cx="535194" cy="638843"/>
            </a:xfrm>
            <a:custGeom>
              <a:avLst/>
              <a:gdLst/>
              <a:ahLst/>
              <a:cxnLst/>
              <a:rect l="l" t="t" r="r" b="b"/>
              <a:pathLst>
                <a:path w="5654" h="6749" extrusionOk="0">
                  <a:moveTo>
                    <a:pt x="821" y="1"/>
                  </a:moveTo>
                  <a:cubicBezTo>
                    <a:pt x="821" y="1"/>
                    <a:pt x="0" y="2037"/>
                    <a:pt x="790" y="3375"/>
                  </a:cubicBezTo>
                  <a:cubicBezTo>
                    <a:pt x="1672" y="4712"/>
                    <a:pt x="1338" y="6749"/>
                    <a:pt x="1338" y="6749"/>
                  </a:cubicBezTo>
                  <a:lnTo>
                    <a:pt x="5654" y="6110"/>
                  </a:lnTo>
                  <a:lnTo>
                    <a:pt x="519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4"/>
            <p:cNvSpPr/>
            <p:nvPr/>
          </p:nvSpPr>
          <p:spPr>
            <a:xfrm>
              <a:off x="6518147" y="1935274"/>
              <a:ext cx="1044546" cy="747321"/>
            </a:xfrm>
            <a:custGeom>
              <a:avLst/>
              <a:gdLst/>
              <a:ahLst/>
              <a:cxnLst/>
              <a:rect l="l" t="t" r="r" b="b"/>
              <a:pathLst>
                <a:path w="11035" h="7895" extrusionOk="0">
                  <a:moveTo>
                    <a:pt x="7894" y="1"/>
                  </a:moveTo>
                  <a:cubicBezTo>
                    <a:pt x="6682" y="1"/>
                    <a:pt x="5624" y="1493"/>
                    <a:pt x="5016" y="2168"/>
                  </a:cubicBezTo>
                  <a:cubicBezTo>
                    <a:pt x="4165" y="3080"/>
                    <a:pt x="3527" y="3323"/>
                    <a:pt x="2797" y="3901"/>
                  </a:cubicBezTo>
                  <a:cubicBezTo>
                    <a:pt x="2068" y="4478"/>
                    <a:pt x="2493" y="4752"/>
                    <a:pt x="2129" y="5390"/>
                  </a:cubicBezTo>
                  <a:cubicBezTo>
                    <a:pt x="1733" y="6029"/>
                    <a:pt x="1" y="7336"/>
                    <a:pt x="518" y="7670"/>
                  </a:cubicBezTo>
                  <a:cubicBezTo>
                    <a:pt x="802" y="7844"/>
                    <a:pt x="2006" y="7894"/>
                    <a:pt x="3191" y="7894"/>
                  </a:cubicBezTo>
                  <a:cubicBezTo>
                    <a:pt x="4285" y="7894"/>
                    <a:pt x="5364" y="7851"/>
                    <a:pt x="5685" y="7822"/>
                  </a:cubicBezTo>
                  <a:cubicBezTo>
                    <a:pt x="6384" y="7731"/>
                    <a:pt x="6901" y="7488"/>
                    <a:pt x="6901" y="6910"/>
                  </a:cubicBezTo>
                  <a:cubicBezTo>
                    <a:pt x="6901" y="6333"/>
                    <a:pt x="8268" y="4478"/>
                    <a:pt x="8268" y="4478"/>
                  </a:cubicBezTo>
                  <a:lnTo>
                    <a:pt x="9211" y="6302"/>
                  </a:lnTo>
                  <a:lnTo>
                    <a:pt x="11034" y="5299"/>
                  </a:lnTo>
                  <a:cubicBezTo>
                    <a:pt x="11034" y="5299"/>
                    <a:pt x="10244" y="1652"/>
                    <a:pt x="9211" y="649"/>
                  </a:cubicBezTo>
                  <a:cubicBezTo>
                    <a:pt x="8761" y="184"/>
                    <a:pt x="8318" y="1"/>
                    <a:pt x="78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4"/>
            <p:cNvSpPr/>
            <p:nvPr/>
          </p:nvSpPr>
          <p:spPr>
            <a:xfrm>
              <a:off x="7274846" y="1570839"/>
              <a:ext cx="569838" cy="230207"/>
            </a:xfrm>
            <a:custGeom>
              <a:avLst/>
              <a:gdLst/>
              <a:ahLst/>
              <a:cxnLst/>
              <a:rect l="l" t="t" r="r" b="b"/>
              <a:pathLst>
                <a:path w="6020" h="2432" extrusionOk="0">
                  <a:moveTo>
                    <a:pt x="2037" y="0"/>
                  </a:moveTo>
                  <a:cubicBezTo>
                    <a:pt x="214" y="0"/>
                    <a:pt x="1" y="2432"/>
                    <a:pt x="1" y="2432"/>
                  </a:cubicBezTo>
                  <a:lnTo>
                    <a:pt x="6019" y="2432"/>
                  </a:lnTo>
                  <a:lnTo>
                    <a:pt x="4317" y="2067"/>
                  </a:lnTo>
                  <a:cubicBezTo>
                    <a:pt x="4317" y="2067"/>
                    <a:pt x="3861" y="0"/>
                    <a:pt x="20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62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„Oprezno u prometu”</a:t>
            </a:r>
            <a:endParaRPr dirty="0"/>
          </a:p>
        </p:txBody>
      </p:sp>
      <p:grpSp>
        <p:nvGrpSpPr>
          <p:cNvPr id="1822" name="Google Shape;1822;p62"/>
          <p:cNvGrpSpPr/>
          <p:nvPr/>
        </p:nvGrpSpPr>
        <p:grpSpPr>
          <a:xfrm>
            <a:off x="7481910" y="4148880"/>
            <a:ext cx="695785" cy="441061"/>
            <a:chOff x="2142437" y="2685799"/>
            <a:chExt cx="524527" cy="332500"/>
          </a:xfrm>
        </p:grpSpPr>
        <p:sp>
          <p:nvSpPr>
            <p:cNvPr id="1823" name="Google Shape;1823;p62"/>
            <p:cNvSpPr/>
            <p:nvPr/>
          </p:nvSpPr>
          <p:spPr>
            <a:xfrm>
              <a:off x="2471473" y="2822828"/>
              <a:ext cx="195491" cy="195470"/>
            </a:xfrm>
            <a:custGeom>
              <a:avLst/>
              <a:gdLst/>
              <a:ahLst/>
              <a:cxnLst/>
              <a:rect l="l" t="t" r="r" b="b"/>
              <a:pathLst>
                <a:path w="9178" h="9177" extrusionOk="0">
                  <a:moveTo>
                    <a:pt x="4587" y="1443"/>
                  </a:moveTo>
                  <a:cubicBezTo>
                    <a:pt x="6326" y="1443"/>
                    <a:pt x="7734" y="2852"/>
                    <a:pt x="7734" y="4587"/>
                  </a:cubicBezTo>
                  <a:cubicBezTo>
                    <a:pt x="7734" y="6322"/>
                    <a:pt x="6322" y="7734"/>
                    <a:pt x="4587" y="7734"/>
                  </a:cubicBezTo>
                  <a:cubicBezTo>
                    <a:pt x="2852" y="7734"/>
                    <a:pt x="1444" y="6322"/>
                    <a:pt x="1444" y="4587"/>
                  </a:cubicBezTo>
                  <a:cubicBezTo>
                    <a:pt x="1444" y="2852"/>
                    <a:pt x="2852" y="1443"/>
                    <a:pt x="4587" y="1443"/>
                  </a:cubicBezTo>
                  <a:close/>
                  <a:moveTo>
                    <a:pt x="4587" y="1"/>
                  </a:moveTo>
                  <a:cubicBezTo>
                    <a:pt x="2059" y="1"/>
                    <a:pt x="1" y="2059"/>
                    <a:pt x="1" y="4587"/>
                  </a:cubicBezTo>
                  <a:cubicBezTo>
                    <a:pt x="1" y="7118"/>
                    <a:pt x="2059" y="9177"/>
                    <a:pt x="4587" y="9177"/>
                  </a:cubicBezTo>
                  <a:cubicBezTo>
                    <a:pt x="7119" y="9177"/>
                    <a:pt x="9177" y="7118"/>
                    <a:pt x="9177" y="4587"/>
                  </a:cubicBezTo>
                  <a:cubicBezTo>
                    <a:pt x="9177" y="2059"/>
                    <a:pt x="7119" y="1"/>
                    <a:pt x="45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62"/>
            <p:cNvSpPr/>
            <p:nvPr/>
          </p:nvSpPr>
          <p:spPr>
            <a:xfrm>
              <a:off x="2142437" y="2822828"/>
              <a:ext cx="195470" cy="195470"/>
            </a:xfrm>
            <a:custGeom>
              <a:avLst/>
              <a:gdLst/>
              <a:ahLst/>
              <a:cxnLst/>
              <a:rect l="l" t="t" r="r" b="b"/>
              <a:pathLst>
                <a:path w="9177" h="9177" extrusionOk="0">
                  <a:moveTo>
                    <a:pt x="4586" y="1443"/>
                  </a:moveTo>
                  <a:cubicBezTo>
                    <a:pt x="6325" y="1443"/>
                    <a:pt x="7734" y="2852"/>
                    <a:pt x="7734" y="4587"/>
                  </a:cubicBezTo>
                  <a:cubicBezTo>
                    <a:pt x="7734" y="6322"/>
                    <a:pt x="6325" y="7734"/>
                    <a:pt x="4586" y="7734"/>
                  </a:cubicBezTo>
                  <a:cubicBezTo>
                    <a:pt x="2851" y="7734"/>
                    <a:pt x="1443" y="6322"/>
                    <a:pt x="1443" y="4587"/>
                  </a:cubicBezTo>
                  <a:cubicBezTo>
                    <a:pt x="1443" y="2852"/>
                    <a:pt x="2851" y="1443"/>
                    <a:pt x="4586" y="1443"/>
                  </a:cubicBezTo>
                  <a:close/>
                  <a:moveTo>
                    <a:pt x="4586" y="1"/>
                  </a:moveTo>
                  <a:cubicBezTo>
                    <a:pt x="2059" y="1"/>
                    <a:pt x="0" y="2059"/>
                    <a:pt x="0" y="4587"/>
                  </a:cubicBezTo>
                  <a:cubicBezTo>
                    <a:pt x="0" y="7118"/>
                    <a:pt x="2059" y="9177"/>
                    <a:pt x="4586" y="9177"/>
                  </a:cubicBezTo>
                  <a:cubicBezTo>
                    <a:pt x="7118" y="9177"/>
                    <a:pt x="9176" y="7118"/>
                    <a:pt x="9176" y="4587"/>
                  </a:cubicBezTo>
                  <a:cubicBezTo>
                    <a:pt x="9176" y="2059"/>
                    <a:pt x="7118" y="1"/>
                    <a:pt x="4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62"/>
            <p:cNvSpPr/>
            <p:nvPr/>
          </p:nvSpPr>
          <p:spPr>
            <a:xfrm>
              <a:off x="2394448" y="2685799"/>
              <a:ext cx="189485" cy="238901"/>
            </a:xfrm>
            <a:custGeom>
              <a:avLst/>
              <a:gdLst/>
              <a:ahLst/>
              <a:cxnLst/>
              <a:rect l="l" t="t" r="r" b="b"/>
              <a:pathLst>
                <a:path w="8896" h="11216" extrusionOk="0">
                  <a:moveTo>
                    <a:pt x="2932" y="1"/>
                  </a:moveTo>
                  <a:lnTo>
                    <a:pt x="2932" y="1443"/>
                  </a:lnTo>
                  <a:lnTo>
                    <a:pt x="4729" y="1443"/>
                  </a:lnTo>
                  <a:lnTo>
                    <a:pt x="5141" y="2894"/>
                  </a:lnTo>
                  <a:lnTo>
                    <a:pt x="481" y="2894"/>
                  </a:lnTo>
                  <a:lnTo>
                    <a:pt x="0" y="3652"/>
                  </a:lnTo>
                  <a:lnTo>
                    <a:pt x="481" y="4337"/>
                  </a:lnTo>
                  <a:lnTo>
                    <a:pt x="4483" y="4337"/>
                  </a:lnTo>
                  <a:lnTo>
                    <a:pt x="481" y="8823"/>
                  </a:lnTo>
                  <a:lnTo>
                    <a:pt x="0" y="10262"/>
                  </a:lnTo>
                  <a:lnTo>
                    <a:pt x="481" y="10985"/>
                  </a:lnTo>
                  <a:lnTo>
                    <a:pt x="5760" y="5072"/>
                  </a:lnTo>
                  <a:lnTo>
                    <a:pt x="7511" y="11216"/>
                  </a:lnTo>
                  <a:lnTo>
                    <a:pt x="8896" y="10824"/>
                  </a:lnTo>
                  <a:lnTo>
                    <a:pt x="581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62"/>
            <p:cNvSpPr/>
            <p:nvPr/>
          </p:nvSpPr>
          <p:spPr>
            <a:xfrm>
              <a:off x="2211601" y="2697600"/>
              <a:ext cx="193191" cy="238347"/>
            </a:xfrm>
            <a:custGeom>
              <a:avLst/>
              <a:gdLst/>
              <a:ahLst/>
              <a:cxnLst/>
              <a:rect l="l" t="t" r="r" b="b"/>
              <a:pathLst>
                <a:path w="9070" h="11190" extrusionOk="0">
                  <a:moveTo>
                    <a:pt x="5937" y="4848"/>
                  </a:moveTo>
                  <a:lnTo>
                    <a:pt x="7149" y="9746"/>
                  </a:lnTo>
                  <a:lnTo>
                    <a:pt x="2686" y="9746"/>
                  </a:lnTo>
                  <a:lnTo>
                    <a:pt x="5937" y="4848"/>
                  </a:lnTo>
                  <a:close/>
                  <a:moveTo>
                    <a:pt x="6226" y="1"/>
                  </a:moveTo>
                  <a:lnTo>
                    <a:pt x="4829" y="347"/>
                  </a:lnTo>
                  <a:lnTo>
                    <a:pt x="5472" y="2955"/>
                  </a:lnTo>
                  <a:lnTo>
                    <a:pt x="0" y="11189"/>
                  </a:lnTo>
                  <a:lnTo>
                    <a:pt x="8396" y="11189"/>
                  </a:lnTo>
                  <a:lnTo>
                    <a:pt x="9069" y="10431"/>
                  </a:lnTo>
                  <a:lnTo>
                    <a:pt x="9069" y="8265"/>
                  </a:lnTo>
                  <a:lnTo>
                    <a:pt x="8446" y="8965"/>
                  </a:lnTo>
                  <a:lnTo>
                    <a:pt x="7161" y="3783"/>
                  </a:lnTo>
                  <a:lnTo>
                    <a:pt x="9065" y="3783"/>
                  </a:lnTo>
                  <a:lnTo>
                    <a:pt x="9065" y="2340"/>
                  </a:lnTo>
                  <a:lnTo>
                    <a:pt x="6803" y="2340"/>
                  </a:lnTo>
                  <a:lnTo>
                    <a:pt x="62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62"/>
            <p:cNvSpPr/>
            <p:nvPr/>
          </p:nvSpPr>
          <p:spPr>
            <a:xfrm>
              <a:off x="2275121" y="2685799"/>
              <a:ext cx="90738" cy="30757"/>
            </a:xfrm>
            <a:custGeom>
              <a:avLst/>
              <a:gdLst/>
              <a:ahLst/>
              <a:cxnLst/>
              <a:rect l="l" t="t" r="r" b="b"/>
              <a:pathLst>
                <a:path w="4260" h="1444" extrusionOk="0">
                  <a:moveTo>
                    <a:pt x="0" y="1"/>
                  </a:moveTo>
                  <a:lnTo>
                    <a:pt x="0" y="1443"/>
                  </a:lnTo>
                  <a:lnTo>
                    <a:pt x="4259" y="1443"/>
                  </a:lnTo>
                  <a:lnTo>
                    <a:pt x="42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6" name="Google Shape;1836;p62"/>
          <p:cNvGrpSpPr/>
          <p:nvPr/>
        </p:nvGrpSpPr>
        <p:grpSpPr>
          <a:xfrm>
            <a:off x="523080" y="372237"/>
            <a:ext cx="695766" cy="380503"/>
            <a:chOff x="6450197" y="3363263"/>
            <a:chExt cx="524513" cy="286847"/>
          </a:xfrm>
        </p:grpSpPr>
        <p:sp>
          <p:nvSpPr>
            <p:cNvPr id="1837" name="Google Shape;1837;p62"/>
            <p:cNvSpPr/>
            <p:nvPr/>
          </p:nvSpPr>
          <p:spPr>
            <a:xfrm>
              <a:off x="6578189" y="3378514"/>
              <a:ext cx="30757" cy="97298"/>
            </a:xfrm>
            <a:custGeom>
              <a:avLst/>
              <a:gdLst/>
              <a:ahLst/>
              <a:cxnLst/>
              <a:rect l="l" t="t" r="r" b="b"/>
              <a:pathLst>
                <a:path w="1444" h="4568" extrusionOk="0">
                  <a:moveTo>
                    <a:pt x="1" y="0"/>
                  </a:moveTo>
                  <a:lnTo>
                    <a:pt x="1" y="4567"/>
                  </a:lnTo>
                  <a:lnTo>
                    <a:pt x="1444" y="4567"/>
                  </a:lnTo>
                  <a:lnTo>
                    <a:pt x="144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62"/>
            <p:cNvSpPr/>
            <p:nvPr/>
          </p:nvSpPr>
          <p:spPr>
            <a:xfrm>
              <a:off x="6467152" y="3452276"/>
              <a:ext cx="102048" cy="59342"/>
            </a:xfrm>
            <a:custGeom>
              <a:avLst/>
              <a:gdLst/>
              <a:ahLst/>
              <a:cxnLst/>
              <a:rect l="l" t="t" r="r" b="b"/>
              <a:pathLst>
                <a:path w="4791" h="2786" extrusionOk="0">
                  <a:moveTo>
                    <a:pt x="447" y="0"/>
                  </a:moveTo>
                  <a:lnTo>
                    <a:pt x="0" y="1374"/>
                  </a:lnTo>
                  <a:lnTo>
                    <a:pt x="4348" y="2786"/>
                  </a:lnTo>
                  <a:lnTo>
                    <a:pt x="4791" y="1412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62"/>
            <p:cNvSpPr/>
            <p:nvPr/>
          </p:nvSpPr>
          <p:spPr>
            <a:xfrm>
              <a:off x="6505833" y="3522502"/>
              <a:ext cx="82133" cy="96808"/>
            </a:xfrm>
            <a:custGeom>
              <a:avLst/>
              <a:gdLst/>
              <a:ahLst/>
              <a:cxnLst/>
              <a:rect l="l" t="t" r="r" b="b"/>
              <a:pathLst>
                <a:path w="3856" h="4545" extrusionOk="0">
                  <a:moveTo>
                    <a:pt x="2686" y="0"/>
                  </a:moveTo>
                  <a:lnTo>
                    <a:pt x="1" y="3698"/>
                  </a:lnTo>
                  <a:lnTo>
                    <a:pt x="1170" y="4544"/>
                  </a:lnTo>
                  <a:lnTo>
                    <a:pt x="3856" y="847"/>
                  </a:lnTo>
                  <a:lnTo>
                    <a:pt x="268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62"/>
            <p:cNvSpPr/>
            <p:nvPr/>
          </p:nvSpPr>
          <p:spPr>
            <a:xfrm>
              <a:off x="6599169" y="3522416"/>
              <a:ext cx="82133" cy="96808"/>
            </a:xfrm>
            <a:custGeom>
              <a:avLst/>
              <a:gdLst/>
              <a:ahLst/>
              <a:cxnLst/>
              <a:rect l="l" t="t" r="r" b="b"/>
              <a:pathLst>
                <a:path w="3856" h="4545" extrusionOk="0">
                  <a:moveTo>
                    <a:pt x="1170" y="1"/>
                  </a:moveTo>
                  <a:lnTo>
                    <a:pt x="1" y="847"/>
                  </a:lnTo>
                  <a:lnTo>
                    <a:pt x="2686" y="4544"/>
                  </a:lnTo>
                  <a:lnTo>
                    <a:pt x="3856" y="3694"/>
                  </a:lnTo>
                  <a:lnTo>
                    <a:pt x="11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62"/>
            <p:cNvSpPr/>
            <p:nvPr/>
          </p:nvSpPr>
          <p:spPr>
            <a:xfrm>
              <a:off x="6618275" y="3452425"/>
              <a:ext cx="102048" cy="59363"/>
            </a:xfrm>
            <a:custGeom>
              <a:avLst/>
              <a:gdLst/>
              <a:ahLst/>
              <a:cxnLst/>
              <a:rect l="l" t="t" r="r" b="b"/>
              <a:pathLst>
                <a:path w="4791" h="2787" extrusionOk="0">
                  <a:moveTo>
                    <a:pt x="4344" y="1"/>
                  </a:moveTo>
                  <a:lnTo>
                    <a:pt x="0" y="1413"/>
                  </a:lnTo>
                  <a:lnTo>
                    <a:pt x="447" y="2786"/>
                  </a:lnTo>
                  <a:lnTo>
                    <a:pt x="4790" y="1374"/>
                  </a:lnTo>
                  <a:lnTo>
                    <a:pt x="434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62"/>
            <p:cNvSpPr/>
            <p:nvPr/>
          </p:nvSpPr>
          <p:spPr>
            <a:xfrm>
              <a:off x="6614015" y="3564953"/>
              <a:ext cx="275217" cy="82538"/>
            </a:xfrm>
            <a:custGeom>
              <a:avLst/>
              <a:gdLst/>
              <a:ahLst/>
              <a:cxnLst/>
              <a:rect l="l" t="t" r="r" b="b"/>
              <a:pathLst>
                <a:path w="12921" h="3875" extrusionOk="0">
                  <a:moveTo>
                    <a:pt x="12643" y="0"/>
                  </a:moveTo>
                  <a:lnTo>
                    <a:pt x="0" y="2459"/>
                  </a:lnTo>
                  <a:lnTo>
                    <a:pt x="277" y="3875"/>
                  </a:lnTo>
                  <a:lnTo>
                    <a:pt x="12920" y="1416"/>
                  </a:lnTo>
                  <a:lnTo>
                    <a:pt x="1264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62"/>
            <p:cNvSpPr/>
            <p:nvPr/>
          </p:nvSpPr>
          <p:spPr>
            <a:xfrm>
              <a:off x="6614015" y="3365798"/>
              <a:ext cx="287018" cy="83794"/>
            </a:xfrm>
            <a:custGeom>
              <a:avLst/>
              <a:gdLst/>
              <a:ahLst/>
              <a:cxnLst/>
              <a:rect l="l" t="t" r="r" b="b"/>
              <a:pathLst>
                <a:path w="13475" h="3934" extrusionOk="0">
                  <a:moveTo>
                    <a:pt x="270" y="1"/>
                  </a:moveTo>
                  <a:lnTo>
                    <a:pt x="0" y="1417"/>
                  </a:lnTo>
                  <a:lnTo>
                    <a:pt x="13205" y="3933"/>
                  </a:lnTo>
                  <a:lnTo>
                    <a:pt x="13474" y="2517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62"/>
            <p:cNvSpPr/>
            <p:nvPr/>
          </p:nvSpPr>
          <p:spPr>
            <a:xfrm>
              <a:off x="6450197" y="3363263"/>
              <a:ext cx="286847" cy="286847"/>
            </a:xfrm>
            <a:custGeom>
              <a:avLst/>
              <a:gdLst/>
              <a:ahLst/>
              <a:cxnLst/>
              <a:rect l="l" t="t" r="r" b="b"/>
              <a:pathLst>
                <a:path w="13467" h="13467" extrusionOk="0">
                  <a:moveTo>
                    <a:pt x="6733" y="1436"/>
                  </a:moveTo>
                  <a:cubicBezTo>
                    <a:pt x="9653" y="1436"/>
                    <a:pt x="12023" y="3814"/>
                    <a:pt x="12023" y="6726"/>
                  </a:cubicBezTo>
                  <a:cubicBezTo>
                    <a:pt x="12023" y="9643"/>
                    <a:pt x="9650" y="12016"/>
                    <a:pt x="6733" y="12016"/>
                  </a:cubicBezTo>
                  <a:cubicBezTo>
                    <a:pt x="3817" y="12016"/>
                    <a:pt x="1443" y="9643"/>
                    <a:pt x="1443" y="6726"/>
                  </a:cubicBezTo>
                  <a:cubicBezTo>
                    <a:pt x="1443" y="3814"/>
                    <a:pt x="3813" y="1436"/>
                    <a:pt x="6733" y="1436"/>
                  </a:cubicBezTo>
                  <a:close/>
                  <a:moveTo>
                    <a:pt x="6733" y="1"/>
                  </a:moveTo>
                  <a:cubicBezTo>
                    <a:pt x="3020" y="1"/>
                    <a:pt x="0" y="3021"/>
                    <a:pt x="0" y="6734"/>
                  </a:cubicBezTo>
                  <a:cubicBezTo>
                    <a:pt x="0" y="10447"/>
                    <a:pt x="3020" y="13467"/>
                    <a:pt x="6733" y="13467"/>
                  </a:cubicBezTo>
                  <a:cubicBezTo>
                    <a:pt x="10446" y="13467"/>
                    <a:pt x="13466" y="10447"/>
                    <a:pt x="13466" y="6734"/>
                  </a:cubicBezTo>
                  <a:cubicBezTo>
                    <a:pt x="13466" y="3021"/>
                    <a:pt x="10446" y="1"/>
                    <a:pt x="67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62"/>
            <p:cNvSpPr/>
            <p:nvPr/>
          </p:nvSpPr>
          <p:spPr>
            <a:xfrm>
              <a:off x="6797259" y="3417855"/>
              <a:ext cx="177450" cy="177429"/>
            </a:xfrm>
            <a:custGeom>
              <a:avLst/>
              <a:gdLst/>
              <a:ahLst/>
              <a:cxnLst/>
              <a:rect l="l" t="t" r="r" b="b"/>
              <a:pathLst>
                <a:path w="8331" h="8330" extrusionOk="0">
                  <a:moveTo>
                    <a:pt x="4163" y="1447"/>
                  </a:moveTo>
                  <a:cubicBezTo>
                    <a:pt x="5664" y="1447"/>
                    <a:pt x="6887" y="2670"/>
                    <a:pt x="6887" y="4171"/>
                  </a:cubicBezTo>
                  <a:cubicBezTo>
                    <a:pt x="6887" y="5671"/>
                    <a:pt x="5664" y="6891"/>
                    <a:pt x="4163" y="6891"/>
                  </a:cubicBezTo>
                  <a:cubicBezTo>
                    <a:pt x="2663" y="6891"/>
                    <a:pt x="1443" y="5671"/>
                    <a:pt x="1443" y="4171"/>
                  </a:cubicBezTo>
                  <a:cubicBezTo>
                    <a:pt x="1443" y="2670"/>
                    <a:pt x="2663" y="1447"/>
                    <a:pt x="4163" y="1447"/>
                  </a:cubicBezTo>
                  <a:close/>
                  <a:moveTo>
                    <a:pt x="4163" y="0"/>
                  </a:moveTo>
                  <a:cubicBezTo>
                    <a:pt x="1866" y="0"/>
                    <a:pt x="0" y="1866"/>
                    <a:pt x="0" y="4167"/>
                  </a:cubicBezTo>
                  <a:cubicBezTo>
                    <a:pt x="0" y="6464"/>
                    <a:pt x="1870" y="8330"/>
                    <a:pt x="4163" y="8330"/>
                  </a:cubicBezTo>
                  <a:cubicBezTo>
                    <a:pt x="6460" y="8330"/>
                    <a:pt x="8330" y="6464"/>
                    <a:pt x="8330" y="4167"/>
                  </a:cubicBezTo>
                  <a:cubicBezTo>
                    <a:pt x="8330" y="1866"/>
                    <a:pt x="6460" y="0"/>
                    <a:pt x="41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62"/>
            <p:cNvSpPr/>
            <p:nvPr/>
          </p:nvSpPr>
          <p:spPr>
            <a:xfrm>
              <a:off x="6547474" y="3460455"/>
              <a:ext cx="92208" cy="92229"/>
            </a:xfrm>
            <a:custGeom>
              <a:avLst/>
              <a:gdLst/>
              <a:ahLst/>
              <a:cxnLst/>
              <a:rect l="l" t="t" r="r" b="b"/>
              <a:pathLst>
                <a:path w="4329" h="4330" extrusionOk="0">
                  <a:moveTo>
                    <a:pt x="2166" y="1444"/>
                  </a:moveTo>
                  <a:cubicBezTo>
                    <a:pt x="2566" y="1444"/>
                    <a:pt x="2886" y="1767"/>
                    <a:pt x="2886" y="2163"/>
                  </a:cubicBezTo>
                  <a:cubicBezTo>
                    <a:pt x="2886" y="2563"/>
                    <a:pt x="2566" y="2886"/>
                    <a:pt x="2166" y="2886"/>
                  </a:cubicBezTo>
                  <a:cubicBezTo>
                    <a:pt x="1766" y="2886"/>
                    <a:pt x="1443" y="2563"/>
                    <a:pt x="1443" y="2163"/>
                  </a:cubicBezTo>
                  <a:cubicBezTo>
                    <a:pt x="1443" y="1767"/>
                    <a:pt x="1766" y="1444"/>
                    <a:pt x="2166" y="1444"/>
                  </a:cubicBezTo>
                  <a:close/>
                  <a:moveTo>
                    <a:pt x="2166" y="1"/>
                  </a:moveTo>
                  <a:cubicBezTo>
                    <a:pt x="973" y="1"/>
                    <a:pt x="0" y="970"/>
                    <a:pt x="0" y="2163"/>
                  </a:cubicBezTo>
                  <a:cubicBezTo>
                    <a:pt x="0" y="3360"/>
                    <a:pt x="973" y="4329"/>
                    <a:pt x="2166" y="4329"/>
                  </a:cubicBezTo>
                  <a:cubicBezTo>
                    <a:pt x="3359" y="4329"/>
                    <a:pt x="4328" y="3360"/>
                    <a:pt x="4328" y="2163"/>
                  </a:cubicBezTo>
                  <a:cubicBezTo>
                    <a:pt x="4328" y="970"/>
                    <a:pt x="3359" y="1"/>
                    <a:pt x="216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" name="Slika 6">
            <a:extLst>
              <a:ext uri="{FF2B5EF4-FFF2-40B4-BE49-F238E27FC236}">
                <a16:creationId xmlns:a16="http://schemas.microsoft.com/office/drawing/2014/main" id="{7AD661E7-7C67-C8BD-42A7-FF6666BDF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054" y="1236929"/>
            <a:ext cx="5499947" cy="30937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0B6A72CE-A89B-3239-E42B-F2A386DFBB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869" y="1204762"/>
            <a:ext cx="5614318" cy="3158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45F9EE6A-4568-F003-6DC2-FE2061339A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445" y="953821"/>
            <a:ext cx="6907279" cy="3888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63"/>
          <p:cNvSpPr txBox="1">
            <a:spLocks noGrp="1"/>
          </p:cNvSpPr>
          <p:nvPr>
            <p:ph type="title"/>
          </p:nvPr>
        </p:nvSpPr>
        <p:spPr>
          <a:xfrm>
            <a:off x="713225" y="372390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Tradicionalni plesovi našeg kraja</a:t>
            </a:r>
            <a:endParaRPr dirty="0"/>
          </a:p>
        </p:txBody>
      </p:sp>
      <p:grpSp>
        <p:nvGrpSpPr>
          <p:cNvPr id="1854" name="Google Shape;1854;p63"/>
          <p:cNvGrpSpPr/>
          <p:nvPr/>
        </p:nvGrpSpPr>
        <p:grpSpPr>
          <a:xfrm>
            <a:off x="-1026850" y="3566336"/>
            <a:ext cx="2031212" cy="1033143"/>
            <a:chOff x="1189475" y="3564161"/>
            <a:chExt cx="2031212" cy="1033143"/>
          </a:xfrm>
        </p:grpSpPr>
        <p:sp>
          <p:nvSpPr>
            <p:cNvPr id="1855" name="Google Shape;1855;p63"/>
            <p:cNvSpPr/>
            <p:nvPr/>
          </p:nvSpPr>
          <p:spPr>
            <a:xfrm>
              <a:off x="1354391" y="3564161"/>
              <a:ext cx="1708613" cy="1031717"/>
            </a:xfrm>
            <a:custGeom>
              <a:avLst/>
              <a:gdLst/>
              <a:ahLst/>
              <a:cxnLst/>
              <a:rect l="l" t="t" r="r" b="b"/>
              <a:pathLst>
                <a:path w="35899" h="21677" extrusionOk="0">
                  <a:moveTo>
                    <a:pt x="18072" y="0"/>
                  </a:moveTo>
                  <a:cubicBezTo>
                    <a:pt x="14901" y="0"/>
                    <a:pt x="14003" y="3983"/>
                    <a:pt x="10457" y="5354"/>
                  </a:cubicBezTo>
                  <a:cubicBezTo>
                    <a:pt x="5897" y="7087"/>
                    <a:pt x="7600" y="13105"/>
                    <a:pt x="3800" y="15597"/>
                  </a:cubicBezTo>
                  <a:cubicBezTo>
                    <a:pt x="1" y="18120"/>
                    <a:pt x="365" y="21646"/>
                    <a:pt x="365" y="21646"/>
                  </a:cubicBezTo>
                  <a:lnTo>
                    <a:pt x="365" y="21676"/>
                  </a:lnTo>
                  <a:lnTo>
                    <a:pt x="35898" y="21676"/>
                  </a:lnTo>
                  <a:cubicBezTo>
                    <a:pt x="35898" y="21676"/>
                    <a:pt x="35321" y="14989"/>
                    <a:pt x="30761" y="11798"/>
                  </a:cubicBezTo>
                  <a:cubicBezTo>
                    <a:pt x="26202" y="8606"/>
                    <a:pt x="27722" y="4746"/>
                    <a:pt x="21460" y="1129"/>
                  </a:cubicBezTo>
                  <a:cubicBezTo>
                    <a:pt x="20069" y="325"/>
                    <a:pt x="18978" y="0"/>
                    <a:pt x="18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63"/>
            <p:cNvSpPr/>
            <p:nvPr/>
          </p:nvSpPr>
          <p:spPr>
            <a:xfrm>
              <a:off x="2216617" y="3633791"/>
              <a:ext cx="33317" cy="963513"/>
            </a:xfrm>
            <a:custGeom>
              <a:avLst/>
              <a:gdLst/>
              <a:ahLst/>
              <a:cxnLst/>
              <a:rect l="l" t="t" r="r" b="b"/>
              <a:pathLst>
                <a:path w="700" h="20244" fill="none" extrusionOk="0">
                  <a:moveTo>
                    <a:pt x="700" y="0"/>
                  </a:moveTo>
                  <a:lnTo>
                    <a:pt x="1" y="2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63"/>
            <p:cNvSpPr/>
            <p:nvPr/>
          </p:nvSpPr>
          <p:spPr>
            <a:xfrm>
              <a:off x="2232513" y="3791471"/>
              <a:ext cx="215605" cy="358819"/>
            </a:xfrm>
            <a:custGeom>
              <a:avLst/>
              <a:gdLst/>
              <a:ahLst/>
              <a:cxnLst/>
              <a:rect l="l" t="t" r="r" b="b"/>
              <a:pathLst>
                <a:path w="4530" h="7539" fill="none" extrusionOk="0">
                  <a:moveTo>
                    <a:pt x="4530" y="0"/>
                  </a:moveTo>
                  <a:lnTo>
                    <a:pt x="1" y="753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63"/>
            <p:cNvSpPr/>
            <p:nvPr/>
          </p:nvSpPr>
          <p:spPr>
            <a:xfrm>
              <a:off x="1849185" y="3849345"/>
              <a:ext cx="376143" cy="502032"/>
            </a:xfrm>
            <a:custGeom>
              <a:avLst/>
              <a:gdLst/>
              <a:ahLst/>
              <a:cxnLst/>
              <a:rect l="l" t="t" r="r" b="b"/>
              <a:pathLst>
                <a:path w="7903" h="10548" fill="none" extrusionOk="0">
                  <a:moveTo>
                    <a:pt x="0" y="0"/>
                  </a:moveTo>
                  <a:lnTo>
                    <a:pt x="7903" y="105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63"/>
            <p:cNvSpPr/>
            <p:nvPr/>
          </p:nvSpPr>
          <p:spPr>
            <a:xfrm>
              <a:off x="2607227" y="4150235"/>
              <a:ext cx="111420" cy="444204"/>
            </a:xfrm>
            <a:custGeom>
              <a:avLst/>
              <a:gdLst/>
              <a:ahLst/>
              <a:cxnLst/>
              <a:rect l="l" t="t" r="r" b="b"/>
              <a:pathLst>
                <a:path w="2341" h="9333" fill="none" extrusionOk="0">
                  <a:moveTo>
                    <a:pt x="2341" y="1"/>
                  </a:moveTo>
                  <a:lnTo>
                    <a:pt x="0" y="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63"/>
            <p:cNvSpPr/>
            <p:nvPr/>
          </p:nvSpPr>
          <p:spPr>
            <a:xfrm>
              <a:off x="2672336" y="4238474"/>
              <a:ext cx="114323" cy="96999"/>
            </a:xfrm>
            <a:custGeom>
              <a:avLst/>
              <a:gdLst/>
              <a:ahLst/>
              <a:cxnLst/>
              <a:rect l="l" t="t" r="r" b="b"/>
              <a:pathLst>
                <a:path w="2402" h="2038" fill="none" extrusionOk="0">
                  <a:moveTo>
                    <a:pt x="2401" y="1"/>
                  </a:moveTo>
                  <a:lnTo>
                    <a:pt x="0" y="203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63"/>
            <p:cNvSpPr/>
            <p:nvPr/>
          </p:nvSpPr>
          <p:spPr>
            <a:xfrm>
              <a:off x="2505945" y="4106829"/>
              <a:ext cx="136027" cy="355963"/>
            </a:xfrm>
            <a:custGeom>
              <a:avLst/>
              <a:gdLst/>
              <a:ahLst/>
              <a:cxnLst/>
              <a:rect l="l" t="t" r="r" b="b"/>
              <a:pathLst>
                <a:path w="2858" h="7479" fill="none" extrusionOk="0">
                  <a:moveTo>
                    <a:pt x="1" y="1"/>
                  </a:moveTo>
                  <a:lnTo>
                    <a:pt x="2858" y="74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63"/>
            <p:cNvSpPr/>
            <p:nvPr/>
          </p:nvSpPr>
          <p:spPr>
            <a:xfrm>
              <a:off x="1656760" y="4312245"/>
              <a:ext cx="76723" cy="279287"/>
            </a:xfrm>
            <a:custGeom>
              <a:avLst/>
              <a:gdLst/>
              <a:ahLst/>
              <a:cxnLst/>
              <a:rect l="l" t="t" r="r" b="b"/>
              <a:pathLst>
                <a:path w="1612" h="5868" fill="none" extrusionOk="0">
                  <a:moveTo>
                    <a:pt x="0" y="1"/>
                  </a:moveTo>
                  <a:lnTo>
                    <a:pt x="1611" y="586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63"/>
            <p:cNvSpPr/>
            <p:nvPr/>
          </p:nvSpPr>
          <p:spPr>
            <a:xfrm>
              <a:off x="1695835" y="4180600"/>
              <a:ext cx="89717" cy="282191"/>
            </a:xfrm>
            <a:custGeom>
              <a:avLst/>
              <a:gdLst/>
              <a:ahLst/>
              <a:cxnLst/>
              <a:rect l="l" t="t" r="r" b="b"/>
              <a:pathLst>
                <a:path w="1885" h="5929" fill="none" extrusionOk="0">
                  <a:moveTo>
                    <a:pt x="1885" y="1"/>
                  </a:moveTo>
                  <a:lnTo>
                    <a:pt x="0" y="592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63"/>
            <p:cNvSpPr/>
            <p:nvPr/>
          </p:nvSpPr>
          <p:spPr>
            <a:xfrm>
              <a:off x="1189475" y="4594383"/>
              <a:ext cx="2031212" cy="48"/>
            </a:xfrm>
            <a:custGeom>
              <a:avLst/>
              <a:gdLst/>
              <a:ahLst/>
              <a:cxnLst/>
              <a:rect l="l" t="t" r="r" b="b"/>
              <a:pathLst>
                <a:path w="42677" h="1" fill="none" extrusionOk="0">
                  <a:moveTo>
                    <a:pt x="1" y="0"/>
                  </a:moveTo>
                  <a:lnTo>
                    <a:pt x="42676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65" name="Google Shape;1865;p63"/>
          <p:cNvSpPr/>
          <p:nvPr/>
        </p:nvSpPr>
        <p:spPr>
          <a:xfrm>
            <a:off x="3318409" y="4551539"/>
            <a:ext cx="1424311" cy="109424"/>
          </a:xfrm>
          <a:custGeom>
            <a:avLst/>
            <a:gdLst/>
            <a:ahLst/>
            <a:cxnLst/>
            <a:rect l="l" t="t" r="r" b="b"/>
            <a:pathLst>
              <a:path w="15047" h="1156" extrusionOk="0">
                <a:moveTo>
                  <a:pt x="7508" y="1"/>
                </a:moveTo>
                <a:cubicBezTo>
                  <a:pt x="3375" y="1"/>
                  <a:pt x="1" y="274"/>
                  <a:pt x="1" y="578"/>
                </a:cubicBezTo>
                <a:cubicBezTo>
                  <a:pt x="1" y="882"/>
                  <a:pt x="3375" y="1156"/>
                  <a:pt x="7508" y="1156"/>
                </a:cubicBezTo>
                <a:cubicBezTo>
                  <a:pt x="11673" y="1156"/>
                  <a:pt x="15047" y="882"/>
                  <a:pt x="15047" y="578"/>
                </a:cubicBezTo>
                <a:cubicBezTo>
                  <a:pt x="15047" y="274"/>
                  <a:pt x="11703" y="1"/>
                  <a:pt x="750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6" name="Google Shape;1866;p63"/>
          <p:cNvSpPr/>
          <p:nvPr/>
        </p:nvSpPr>
        <p:spPr>
          <a:xfrm>
            <a:off x="1534572" y="4551539"/>
            <a:ext cx="1424311" cy="109424"/>
          </a:xfrm>
          <a:custGeom>
            <a:avLst/>
            <a:gdLst/>
            <a:ahLst/>
            <a:cxnLst/>
            <a:rect l="l" t="t" r="r" b="b"/>
            <a:pathLst>
              <a:path w="15047" h="1156" extrusionOk="0">
                <a:moveTo>
                  <a:pt x="7508" y="1"/>
                </a:moveTo>
                <a:cubicBezTo>
                  <a:pt x="3374" y="1"/>
                  <a:pt x="0" y="274"/>
                  <a:pt x="0" y="578"/>
                </a:cubicBezTo>
                <a:cubicBezTo>
                  <a:pt x="0" y="882"/>
                  <a:pt x="3374" y="1156"/>
                  <a:pt x="7508" y="1156"/>
                </a:cubicBezTo>
                <a:cubicBezTo>
                  <a:pt x="11672" y="1156"/>
                  <a:pt x="15046" y="882"/>
                  <a:pt x="15046" y="578"/>
                </a:cubicBezTo>
                <a:cubicBezTo>
                  <a:pt x="15046" y="274"/>
                  <a:pt x="11703" y="1"/>
                  <a:pt x="750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51825B6A-A719-7384-74B4-9004D2DDFA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87" t="18822" r="21250" b="17553"/>
          <a:stretch>
            <a:fillRect/>
          </a:stretch>
        </p:blipFill>
        <p:spPr>
          <a:xfrm>
            <a:off x="871229" y="991552"/>
            <a:ext cx="7526671" cy="40837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482CF50-8483-44F1-6255-BF6B1FBB0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25" y="850590"/>
            <a:ext cx="7827942" cy="43773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57"/>
          <p:cNvSpPr txBox="1">
            <a:spLocks noGrp="1"/>
          </p:cNvSpPr>
          <p:nvPr>
            <p:ph type="title"/>
          </p:nvPr>
        </p:nvSpPr>
        <p:spPr>
          <a:xfrm>
            <a:off x="1280160" y="372400"/>
            <a:ext cx="6406665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Nastup zbora DV Ivančica Oriovac</a:t>
            </a:r>
            <a:endParaRPr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D6A66030-702A-DFC2-781A-C77351815B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640" t="27259" r="23727" b="30074"/>
          <a:stretch>
            <a:fillRect/>
          </a:stretch>
        </p:blipFill>
        <p:spPr>
          <a:xfrm>
            <a:off x="853202" y="1403940"/>
            <a:ext cx="7437596" cy="31546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B342E51-A5E4-D112-E76E-493C436E06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84" t="16537" r="12666" b="19556"/>
          <a:stretch>
            <a:fillRect/>
          </a:stretch>
        </p:blipFill>
        <p:spPr>
          <a:xfrm>
            <a:off x="674370" y="1337750"/>
            <a:ext cx="7795260" cy="32870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55"/>
          <p:cNvSpPr txBox="1">
            <a:spLocks noGrp="1"/>
          </p:cNvSpPr>
          <p:nvPr>
            <p:ph type="body" idx="1"/>
          </p:nvPr>
        </p:nvSpPr>
        <p:spPr>
          <a:xfrm>
            <a:off x="459360" y="1875385"/>
            <a:ext cx="77175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hr-HR" sz="4000" b="1" dirty="0">
                <a:latin typeface="Bree Serif" panose="020B0604020202020204" charset="-18"/>
              </a:rPr>
              <a:t>Mini CRO Ultra</a:t>
            </a:r>
            <a:endParaRPr sz="4000" b="1" dirty="0">
              <a:latin typeface="Bree Serif" panose="020B0604020202020204" charset="-18"/>
            </a:endParaRPr>
          </a:p>
        </p:txBody>
      </p:sp>
      <p:grpSp>
        <p:nvGrpSpPr>
          <p:cNvPr id="1657" name="Google Shape;1657;p55"/>
          <p:cNvGrpSpPr/>
          <p:nvPr/>
        </p:nvGrpSpPr>
        <p:grpSpPr>
          <a:xfrm>
            <a:off x="1455894" y="2701647"/>
            <a:ext cx="3080263" cy="1915950"/>
            <a:chOff x="2743091" y="1757851"/>
            <a:chExt cx="4705566" cy="2926902"/>
          </a:xfrm>
        </p:grpSpPr>
        <p:sp>
          <p:nvSpPr>
            <p:cNvPr id="1658" name="Google Shape;1658;p55"/>
            <p:cNvSpPr/>
            <p:nvPr/>
          </p:nvSpPr>
          <p:spPr>
            <a:xfrm>
              <a:off x="2743091" y="4564101"/>
              <a:ext cx="1683074" cy="120653"/>
            </a:xfrm>
            <a:custGeom>
              <a:avLst/>
              <a:gdLst/>
              <a:ahLst/>
              <a:cxnLst/>
              <a:rect l="l" t="t" r="r" b="b"/>
              <a:pathLst>
                <a:path w="14438" h="1035" extrusionOk="0">
                  <a:moveTo>
                    <a:pt x="7234" y="1"/>
                  </a:moveTo>
                  <a:cubicBezTo>
                    <a:pt x="3252" y="1"/>
                    <a:pt x="0" y="213"/>
                    <a:pt x="0" y="517"/>
                  </a:cubicBezTo>
                  <a:cubicBezTo>
                    <a:pt x="0" y="821"/>
                    <a:pt x="3252" y="1034"/>
                    <a:pt x="7234" y="1034"/>
                  </a:cubicBezTo>
                  <a:cubicBezTo>
                    <a:pt x="11216" y="1034"/>
                    <a:pt x="14438" y="821"/>
                    <a:pt x="14438" y="517"/>
                  </a:cubicBezTo>
                  <a:cubicBezTo>
                    <a:pt x="14438" y="213"/>
                    <a:pt x="11186" y="1"/>
                    <a:pt x="7234" y="1"/>
                  </a:cubicBezTo>
                  <a:close/>
                </a:path>
              </a:pathLst>
            </a:custGeom>
            <a:solidFill>
              <a:srgbClr val="CFBF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55"/>
            <p:cNvSpPr/>
            <p:nvPr/>
          </p:nvSpPr>
          <p:spPr>
            <a:xfrm>
              <a:off x="5765466" y="4564101"/>
              <a:ext cx="1683190" cy="120653"/>
            </a:xfrm>
            <a:custGeom>
              <a:avLst/>
              <a:gdLst/>
              <a:ahLst/>
              <a:cxnLst/>
              <a:rect l="l" t="t" r="r" b="b"/>
              <a:pathLst>
                <a:path w="14439" h="1035" extrusionOk="0">
                  <a:moveTo>
                    <a:pt x="7204" y="1"/>
                  </a:moveTo>
                  <a:cubicBezTo>
                    <a:pt x="3223" y="1"/>
                    <a:pt x="1" y="213"/>
                    <a:pt x="1" y="517"/>
                  </a:cubicBezTo>
                  <a:cubicBezTo>
                    <a:pt x="1" y="821"/>
                    <a:pt x="3223" y="1034"/>
                    <a:pt x="7204" y="1034"/>
                  </a:cubicBezTo>
                  <a:cubicBezTo>
                    <a:pt x="11217" y="1034"/>
                    <a:pt x="14439" y="821"/>
                    <a:pt x="14439" y="517"/>
                  </a:cubicBezTo>
                  <a:cubicBezTo>
                    <a:pt x="14439" y="213"/>
                    <a:pt x="11217" y="1"/>
                    <a:pt x="7204" y="1"/>
                  </a:cubicBezTo>
                  <a:close/>
                </a:path>
              </a:pathLst>
            </a:custGeom>
            <a:solidFill>
              <a:srgbClr val="CFBF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55"/>
            <p:cNvSpPr/>
            <p:nvPr/>
          </p:nvSpPr>
          <p:spPr>
            <a:xfrm>
              <a:off x="2895451" y="3217689"/>
              <a:ext cx="1346529" cy="1343032"/>
            </a:xfrm>
            <a:custGeom>
              <a:avLst/>
              <a:gdLst/>
              <a:ahLst/>
              <a:cxnLst/>
              <a:rect l="l" t="t" r="r" b="b"/>
              <a:pathLst>
                <a:path w="11551" h="11521" fill="none" extrusionOk="0">
                  <a:moveTo>
                    <a:pt x="0" y="5745"/>
                  </a:moveTo>
                  <a:cubicBezTo>
                    <a:pt x="0" y="8937"/>
                    <a:pt x="2584" y="11520"/>
                    <a:pt x="5775" y="11520"/>
                  </a:cubicBezTo>
                  <a:cubicBezTo>
                    <a:pt x="8967" y="11520"/>
                    <a:pt x="11550" y="8937"/>
                    <a:pt x="11550" y="5745"/>
                  </a:cubicBezTo>
                  <a:cubicBezTo>
                    <a:pt x="11550" y="2584"/>
                    <a:pt x="8967" y="0"/>
                    <a:pt x="5775" y="0"/>
                  </a:cubicBezTo>
                  <a:cubicBezTo>
                    <a:pt x="2584" y="0"/>
                    <a:pt x="0" y="2584"/>
                    <a:pt x="0" y="5745"/>
                  </a:cubicBezTo>
                  <a:close/>
                </a:path>
              </a:pathLst>
            </a:custGeom>
            <a:noFill/>
            <a:ln w="20525" cap="flat" cmpd="sng">
              <a:solidFill>
                <a:srgbClr val="ED0F5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5"/>
            <p:cNvSpPr/>
            <p:nvPr/>
          </p:nvSpPr>
          <p:spPr>
            <a:xfrm>
              <a:off x="3263937" y="3075936"/>
              <a:ext cx="1119795" cy="811578"/>
            </a:xfrm>
            <a:custGeom>
              <a:avLst/>
              <a:gdLst/>
              <a:ahLst/>
              <a:cxnLst/>
              <a:rect l="l" t="t" r="r" b="b"/>
              <a:pathLst>
                <a:path w="9606" h="6962" fill="none" extrusionOk="0">
                  <a:moveTo>
                    <a:pt x="9605" y="6961"/>
                  </a:moveTo>
                  <a:cubicBezTo>
                    <a:pt x="9605" y="3101"/>
                    <a:pt x="6474" y="0"/>
                    <a:pt x="2614" y="0"/>
                  </a:cubicBezTo>
                  <a:cubicBezTo>
                    <a:pt x="1702" y="0"/>
                    <a:pt x="790" y="183"/>
                    <a:pt x="0" y="487"/>
                  </a:cubicBezTo>
                </a:path>
              </a:pathLst>
            </a:custGeom>
            <a:noFill/>
            <a:ln w="19000" cap="flat" cmpd="sng">
              <a:solidFill>
                <a:srgbClr val="E0994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5"/>
            <p:cNvSpPr/>
            <p:nvPr/>
          </p:nvSpPr>
          <p:spPr>
            <a:xfrm>
              <a:off x="5790296" y="3075936"/>
              <a:ext cx="1630033" cy="811578"/>
            </a:xfrm>
            <a:custGeom>
              <a:avLst/>
              <a:gdLst/>
              <a:ahLst/>
              <a:cxnLst/>
              <a:rect l="l" t="t" r="r" b="b"/>
              <a:pathLst>
                <a:path w="13983" h="6962" fill="none" extrusionOk="0">
                  <a:moveTo>
                    <a:pt x="13982" y="6961"/>
                  </a:moveTo>
                  <a:cubicBezTo>
                    <a:pt x="13982" y="3101"/>
                    <a:pt x="10882" y="0"/>
                    <a:pt x="6991" y="0"/>
                  </a:cubicBezTo>
                  <a:cubicBezTo>
                    <a:pt x="3131" y="0"/>
                    <a:pt x="0" y="3101"/>
                    <a:pt x="0" y="6961"/>
                  </a:cubicBez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5"/>
            <p:cNvSpPr/>
            <p:nvPr/>
          </p:nvSpPr>
          <p:spPr>
            <a:xfrm>
              <a:off x="3448121" y="3773739"/>
              <a:ext cx="230464" cy="230697"/>
            </a:xfrm>
            <a:custGeom>
              <a:avLst/>
              <a:gdLst/>
              <a:ahLst/>
              <a:cxnLst/>
              <a:rect l="l" t="t" r="r" b="b"/>
              <a:pathLst>
                <a:path w="1977" h="1979" extrusionOk="0">
                  <a:moveTo>
                    <a:pt x="952" y="1"/>
                  </a:moveTo>
                  <a:cubicBezTo>
                    <a:pt x="428" y="1"/>
                    <a:pt x="1" y="445"/>
                    <a:pt x="1" y="975"/>
                  </a:cubicBezTo>
                  <a:cubicBezTo>
                    <a:pt x="1" y="1553"/>
                    <a:pt x="457" y="1978"/>
                    <a:pt x="1004" y="1978"/>
                  </a:cubicBezTo>
                  <a:cubicBezTo>
                    <a:pt x="1551" y="1978"/>
                    <a:pt x="1976" y="1522"/>
                    <a:pt x="1976" y="975"/>
                  </a:cubicBezTo>
                  <a:cubicBezTo>
                    <a:pt x="1976" y="428"/>
                    <a:pt x="1521" y="2"/>
                    <a:pt x="1004" y="2"/>
                  </a:cubicBezTo>
                  <a:cubicBezTo>
                    <a:pt x="987" y="1"/>
                    <a:pt x="969" y="1"/>
                    <a:pt x="952" y="1"/>
                  </a:cubicBezTo>
                  <a:close/>
                </a:path>
              </a:pathLst>
            </a:custGeom>
            <a:solidFill>
              <a:srgbClr val="006E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5"/>
            <p:cNvSpPr/>
            <p:nvPr/>
          </p:nvSpPr>
          <p:spPr>
            <a:xfrm>
              <a:off x="2944994" y="3263735"/>
              <a:ext cx="1247326" cy="1250939"/>
            </a:xfrm>
            <a:custGeom>
              <a:avLst/>
              <a:gdLst/>
              <a:ahLst/>
              <a:cxnLst/>
              <a:rect l="l" t="t" r="r" b="b"/>
              <a:pathLst>
                <a:path w="10700" h="10731" fill="none" extrusionOk="0">
                  <a:moveTo>
                    <a:pt x="1" y="5350"/>
                  </a:moveTo>
                  <a:cubicBezTo>
                    <a:pt x="1" y="8329"/>
                    <a:pt x="2371" y="10730"/>
                    <a:pt x="5350" y="10730"/>
                  </a:cubicBezTo>
                  <a:cubicBezTo>
                    <a:pt x="8299" y="10730"/>
                    <a:pt x="10700" y="8329"/>
                    <a:pt x="10700" y="5350"/>
                  </a:cubicBezTo>
                  <a:cubicBezTo>
                    <a:pt x="10700" y="2402"/>
                    <a:pt x="8299" y="0"/>
                    <a:pt x="5350" y="0"/>
                  </a:cubicBezTo>
                  <a:cubicBezTo>
                    <a:pt x="2371" y="0"/>
                    <a:pt x="1" y="2402"/>
                    <a:pt x="1" y="5350"/>
                  </a:cubicBezTo>
                  <a:close/>
                </a:path>
              </a:pathLst>
            </a:custGeom>
            <a:noFill/>
            <a:ln w="7600" cap="flat" cmpd="sng">
              <a:solidFill>
                <a:srgbClr val="09224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5"/>
            <p:cNvSpPr/>
            <p:nvPr/>
          </p:nvSpPr>
          <p:spPr>
            <a:xfrm>
              <a:off x="5932048" y="3217689"/>
              <a:ext cx="1346529" cy="1343032"/>
            </a:xfrm>
            <a:custGeom>
              <a:avLst/>
              <a:gdLst/>
              <a:ahLst/>
              <a:cxnLst/>
              <a:rect l="l" t="t" r="r" b="b"/>
              <a:pathLst>
                <a:path w="11551" h="11521" fill="none" extrusionOk="0">
                  <a:moveTo>
                    <a:pt x="0" y="5745"/>
                  </a:moveTo>
                  <a:cubicBezTo>
                    <a:pt x="0" y="8937"/>
                    <a:pt x="2584" y="11520"/>
                    <a:pt x="5775" y="11520"/>
                  </a:cubicBezTo>
                  <a:cubicBezTo>
                    <a:pt x="8967" y="11520"/>
                    <a:pt x="11551" y="8937"/>
                    <a:pt x="11551" y="5745"/>
                  </a:cubicBezTo>
                  <a:cubicBezTo>
                    <a:pt x="11551" y="2584"/>
                    <a:pt x="8967" y="0"/>
                    <a:pt x="5775" y="0"/>
                  </a:cubicBezTo>
                  <a:cubicBezTo>
                    <a:pt x="2584" y="0"/>
                    <a:pt x="0" y="2584"/>
                    <a:pt x="0" y="5745"/>
                  </a:cubicBezTo>
                  <a:close/>
                </a:path>
              </a:pathLst>
            </a:custGeom>
            <a:noFill/>
            <a:ln w="20525" cap="flat" cmpd="sng">
              <a:solidFill>
                <a:srgbClr val="ED0F5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5"/>
            <p:cNvSpPr/>
            <p:nvPr/>
          </p:nvSpPr>
          <p:spPr>
            <a:xfrm>
              <a:off x="5981592" y="3263735"/>
              <a:ext cx="1250939" cy="1250939"/>
            </a:xfrm>
            <a:custGeom>
              <a:avLst/>
              <a:gdLst/>
              <a:ahLst/>
              <a:cxnLst/>
              <a:rect l="l" t="t" r="r" b="b"/>
              <a:pathLst>
                <a:path w="10731" h="10731" fill="none" extrusionOk="0">
                  <a:moveTo>
                    <a:pt x="1" y="5350"/>
                  </a:moveTo>
                  <a:cubicBezTo>
                    <a:pt x="1" y="8329"/>
                    <a:pt x="2402" y="10730"/>
                    <a:pt x="5350" y="10730"/>
                  </a:cubicBezTo>
                  <a:cubicBezTo>
                    <a:pt x="8329" y="10730"/>
                    <a:pt x="10730" y="8329"/>
                    <a:pt x="10730" y="5350"/>
                  </a:cubicBezTo>
                  <a:cubicBezTo>
                    <a:pt x="10730" y="2402"/>
                    <a:pt x="8329" y="0"/>
                    <a:pt x="5350" y="0"/>
                  </a:cubicBezTo>
                  <a:cubicBezTo>
                    <a:pt x="2402" y="0"/>
                    <a:pt x="1" y="2402"/>
                    <a:pt x="1" y="5350"/>
                  </a:cubicBezTo>
                  <a:close/>
                </a:path>
              </a:pathLst>
            </a:custGeom>
            <a:noFill/>
            <a:ln w="7600" cap="flat" cmpd="sng">
              <a:solidFill>
                <a:srgbClr val="09224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5"/>
            <p:cNvSpPr/>
            <p:nvPr/>
          </p:nvSpPr>
          <p:spPr>
            <a:xfrm>
              <a:off x="3568657" y="1757851"/>
              <a:ext cx="907167" cy="2129663"/>
            </a:xfrm>
            <a:custGeom>
              <a:avLst/>
              <a:gdLst/>
              <a:ahLst/>
              <a:cxnLst/>
              <a:rect l="l" t="t" r="r" b="b"/>
              <a:pathLst>
                <a:path w="7782" h="18269" fill="none" extrusionOk="0">
                  <a:moveTo>
                    <a:pt x="0" y="18268"/>
                  </a:moveTo>
                  <a:lnTo>
                    <a:pt x="1581" y="14256"/>
                  </a:lnTo>
                  <a:lnTo>
                    <a:pt x="4164" y="0"/>
                  </a:lnTo>
                  <a:lnTo>
                    <a:pt x="7782" y="0"/>
                  </a:ln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5"/>
            <p:cNvSpPr/>
            <p:nvPr/>
          </p:nvSpPr>
          <p:spPr>
            <a:xfrm>
              <a:off x="5216300" y="2767724"/>
              <a:ext cx="269403" cy="1045276"/>
            </a:xfrm>
            <a:custGeom>
              <a:avLst/>
              <a:gdLst/>
              <a:ahLst/>
              <a:cxnLst/>
              <a:rect l="l" t="t" r="r" b="b"/>
              <a:pathLst>
                <a:path w="3223" h="14074" fill="none" extrusionOk="0">
                  <a:moveTo>
                    <a:pt x="3222" y="1"/>
                  </a:moveTo>
                  <a:lnTo>
                    <a:pt x="0" y="14074"/>
                  </a:ln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5"/>
            <p:cNvSpPr/>
            <p:nvPr/>
          </p:nvSpPr>
          <p:spPr>
            <a:xfrm>
              <a:off x="5159522" y="3667658"/>
              <a:ext cx="1445849" cy="442975"/>
            </a:xfrm>
            <a:custGeom>
              <a:avLst/>
              <a:gdLst/>
              <a:ahLst/>
              <a:cxnLst/>
              <a:rect l="l" t="t" r="r" b="b"/>
              <a:pathLst>
                <a:path w="12403" h="3800" fill="none" extrusionOk="0">
                  <a:moveTo>
                    <a:pt x="183" y="0"/>
                  </a:moveTo>
                  <a:lnTo>
                    <a:pt x="12402" y="1064"/>
                  </a:lnTo>
                  <a:lnTo>
                    <a:pt x="12402" y="2554"/>
                  </a:lnTo>
                  <a:lnTo>
                    <a:pt x="1" y="3800"/>
                  </a:lnTo>
                </a:path>
              </a:pathLst>
            </a:custGeom>
            <a:noFill/>
            <a:ln w="6075" cap="flat" cmpd="sng">
              <a:solidFill>
                <a:srgbClr val="787878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5"/>
            <p:cNvSpPr/>
            <p:nvPr/>
          </p:nvSpPr>
          <p:spPr>
            <a:xfrm>
              <a:off x="4971724" y="3444422"/>
              <a:ext cx="187915" cy="443092"/>
            </a:xfrm>
            <a:custGeom>
              <a:avLst/>
              <a:gdLst/>
              <a:ahLst/>
              <a:cxnLst/>
              <a:rect l="l" t="t" r="r" b="b"/>
              <a:pathLst>
                <a:path w="1612" h="3801" fill="none" extrusionOk="0">
                  <a:moveTo>
                    <a:pt x="1" y="1"/>
                  </a:moveTo>
                  <a:lnTo>
                    <a:pt x="1612" y="3800"/>
                  </a:lnTo>
                </a:path>
              </a:pathLst>
            </a:custGeom>
            <a:noFill/>
            <a:ln w="7600" cap="flat" cmpd="sng">
              <a:solidFill>
                <a:srgbClr val="0B2B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5"/>
            <p:cNvSpPr/>
            <p:nvPr/>
          </p:nvSpPr>
          <p:spPr>
            <a:xfrm>
              <a:off x="4844194" y="3419592"/>
              <a:ext cx="269399" cy="56887"/>
            </a:xfrm>
            <a:custGeom>
              <a:avLst/>
              <a:gdLst/>
              <a:ahLst/>
              <a:cxnLst/>
              <a:rect l="l" t="t" r="r" b="b"/>
              <a:pathLst>
                <a:path w="2311" h="488" extrusionOk="0">
                  <a:moveTo>
                    <a:pt x="1" y="1"/>
                  </a:moveTo>
                  <a:lnTo>
                    <a:pt x="1" y="487"/>
                  </a:lnTo>
                  <a:lnTo>
                    <a:pt x="2311" y="48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0B2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5"/>
            <p:cNvSpPr/>
            <p:nvPr/>
          </p:nvSpPr>
          <p:spPr>
            <a:xfrm>
              <a:off x="3954862" y="2307024"/>
              <a:ext cx="1371359" cy="1013481"/>
            </a:xfrm>
            <a:custGeom>
              <a:avLst/>
              <a:gdLst/>
              <a:ahLst/>
              <a:cxnLst/>
              <a:rect l="l" t="t" r="r" b="b"/>
              <a:pathLst>
                <a:path w="11764" h="8694" fill="none" extrusionOk="0">
                  <a:moveTo>
                    <a:pt x="0" y="1"/>
                  </a:moveTo>
                  <a:cubicBezTo>
                    <a:pt x="0" y="1"/>
                    <a:pt x="3709" y="8694"/>
                    <a:pt x="11763" y="8694"/>
                  </a:cubicBez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5"/>
            <p:cNvSpPr/>
            <p:nvPr/>
          </p:nvSpPr>
          <p:spPr>
            <a:xfrm>
              <a:off x="3876875" y="2728667"/>
              <a:ext cx="1304097" cy="1109187"/>
            </a:xfrm>
            <a:custGeom>
              <a:avLst/>
              <a:gdLst/>
              <a:ahLst/>
              <a:cxnLst/>
              <a:rect l="l" t="t" r="r" b="b"/>
              <a:pathLst>
                <a:path w="11187" h="9515" fill="none" extrusionOk="0">
                  <a:moveTo>
                    <a:pt x="1" y="1"/>
                  </a:moveTo>
                  <a:lnTo>
                    <a:pt x="11186" y="9514"/>
                  </a:ln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5"/>
            <p:cNvSpPr/>
            <p:nvPr/>
          </p:nvSpPr>
          <p:spPr>
            <a:xfrm>
              <a:off x="5258850" y="2778350"/>
              <a:ext cx="1346538" cy="1109181"/>
            </a:xfrm>
            <a:custGeom>
              <a:avLst/>
              <a:gdLst/>
              <a:ahLst/>
              <a:cxnLst/>
              <a:rect l="l" t="t" r="r" b="b"/>
              <a:pathLst>
                <a:path w="11916" h="9606" fill="none" extrusionOk="0">
                  <a:moveTo>
                    <a:pt x="2037" y="0"/>
                  </a:moveTo>
                  <a:lnTo>
                    <a:pt x="11915" y="9605"/>
                  </a:lnTo>
                  <a:lnTo>
                    <a:pt x="0" y="9605"/>
                  </a:ln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5"/>
            <p:cNvSpPr/>
            <p:nvPr/>
          </p:nvSpPr>
          <p:spPr>
            <a:xfrm>
              <a:off x="6488332" y="3773739"/>
              <a:ext cx="230347" cy="230697"/>
            </a:xfrm>
            <a:custGeom>
              <a:avLst/>
              <a:gdLst/>
              <a:ahLst/>
              <a:cxnLst/>
              <a:rect l="l" t="t" r="r" b="b"/>
              <a:pathLst>
                <a:path w="1976" h="1979" extrusionOk="0">
                  <a:moveTo>
                    <a:pt x="924" y="1"/>
                  </a:moveTo>
                  <a:cubicBezTo>
                    <a:pt x="428" y="1"/>
                    <a:pt x="0" y="445"/>
                    <a:pt x="0" y="975"/>
                  </a:cubicBezTo>
                  <a:cubicBezTo>
                    <a:pt x="0" y="1553"/>
                    <a:pt x="456" y="1978"/>
                    <a:pt x="973" y="1978"/>
                  </a:cubicBezTo>
                  <a:cubicBezTo>
                    <a:pt x="1550" y="1978"/>
                    <a:pt x="1976" y="1522"/>
                    <a:pt x="1976" y="975"/>
                  </a:cubicBezTo>
                  <a:cubicBezTo>
                    <a:pt x="1976" y="428"/>
                    <a:pt x="1520" y="2"/>
                    <a:pt x="973" y="2"/>
                  </a:cubicBezTo>
                  <a:cubicBezTo>
                    <a:pt x="957" y="1"/>
                    <a:pt x="940" y="1"/>
                    <a:pt x="924" y="1"/>
                  </a:cubicBezTo>
                  <a:close/>
                </a:path>
              </a:pathLst>
            </a:custGeom>
            <a:solidFill>
              <a:srgbClr val="006E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5"/>
            <p:cNvSpPr/>
            <p:nvPr/>
          </p:nvSpPr>
          <p:spPr>
            <a:xfrm>
              <a:off x="5180855" y="4301929"/>
              <a:ext cx="269399" cy="56771"/>
            </a:xfrm>
            <a:custGeom>
              <a:avLst/>
              <a:gdLst/>
              <a:ahLst/>
              <a:cxnLst/>
              <a:rect l="l" t="t" r="r" b="b"/>
              <a:pathLst>
                <a:path w="2311" h="487" extrusionOk="0">
                  <a:moveTo>
                    <a:pt x="0" y="0"/>
                  </a:moveTo>
                  <a:lnTo>
                    <a:pt x="0" y="487"/>
                  </a:lnTo>
                  <a:lnTo>
                    <a:pt x="2310" y="487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rgbClr val="0B2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5"/>
            <p:cNvSpPr/>
            <p:nvPr/>
          </p:nvSpPr>
          <p:spPr>
            <a:xfrm>
              <a:off x="4897351" y="3632220"/>
              <a:ext cx="513852" cy="513852"/>
            </a:xfrm>
            <a:custGeom>
              <a:avLst/>
              <a:gdLst/>
              <a:ahLst/>
              <a:cxnLst/>
              <a:rect l="l" t="t" r="r" b="b"/>
              <a:pathLst>
                <a:path w="4408" h="4408" extrusionOk="0">
                  <a:moveTo>
                    <a:pt x="2189" y="1"/>
                  </a:moveTo>
                  <a:cubicBezTo>
                    <a:pt x="973" y="1"/>
                    <a:pt x="1" y="1004"/>
                    <a:pt x="1" y="2189"/>
                  </a:cubicBezTo>
                  <a:cubicBezTo>
                    <a:pt x="1" y="3405"/>
                    <a:pt x="973" y="4408"/>
                    <a:pt x="2189" y="4408"/>
                  </a:cubicBezTo>
                  <a:cubicBezTo>
                    <a:pt x="3405" y="4408"/>
                    <a:pt x="4408" y="3405"/>
                    <a:pt x="4408" y="2189"/>
                  </a:cubicBezTo>
                  <a:cubicBezTo>
                    <a:pt x="4408" y="1004"/>
                    <a:pt x="3405" y="1"/>
                    <a:pt x="2189" y="1"/>
                  </a:cubicBezTo>
                  <a:close/>
                </a:path>
              </a:pathLst>
            </a:custGeom>
            <a:solidFill>
              <a:srgbClr val="006E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5"/>
            <p:cNvSpPr/>
            <p:nvPr/>
          </p:nvSpPr>
          <p:spPr>
            <a:xfrm>
              <a:off x="5159522" y="3887398"/>
              <a:ext cx="180921" cy="442975"/>
            </a:xfrm>
            <a:custGeom>
              <a:avLst/>
              <a:gdLst/>
              <a:ahLst/>
              <a:cxnLst/>
              <a:rect l="l" t="t" r="r" b="b"/>
              <a:pathLst>
                <a:path w="1552" h="3800" fill="none" extrusionOk="0">
                  <a:moveTo>
                    <a:pt x="1" y="0"/>
                  </a:moveTo>
                  <a:lnTo>
                    <a:pt x="1551" y="3799"/>
                  </a:lnTo>
                </a:path>
              </a:pathLst>
            </a:custGeom>
            <a:noFill/>
            <a:ln w="7600" cap="flat" cmpd="sng">
              <a:solidFill>
                <a:srgbClr val="0B2B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5"/>
            <p:cNvSpPr/>
            <p:nvPr/>
          </p:nvSpPr>
          <p:spPr>
            <a:xfrm>
              <a:off x="5481975" y="2767725"/>
              <a:ext cx="1172952" cy="811607"/>
            </a:xfrm>
            <a:custGeom>
              <a:avLst/>
              <a:gdLst/>
              <a:ahLst/>
              <a:cxnLst/>
              <a:rect l="l" t="t" r="r" b="b"/>
              <a:pathLst>
                <a:path w="10062" h="7296" fill="none" extrusionOk="0">
                  <a:moveTo>
                    <a:pt x="1" y="1"/>
                  </a:moveTo>
                  <a:lnTo>
                    <a:pt x="8876" y="1"/>
                  </a:lnTo>
                  <a:cubicBezTo>
                    <a:pt x="9606" y="1"/>
                    <a:pt x="10062" y="730"/>
                    <a:pt x="9758" y="1368"/>
                  </a:cubicBezTo>
                  <a:lnTo>
                    <a:pt x="7022" y="7296"/>
                  </a:lnTo>
                </a:path>
              </a:pathLst>
            </a:custGeom>
            <a:noFill/>
            <a:ln w="9875" cap="flat" cmpd="sng">
              <a:solidFill>
                <a:srgbClr val="E0994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5"/>
            <p:cNvSpPr/>
            <p:nvPr/>
          </p:nvSpPr>
          <p:spPr>
            <a:xfrm>
              <a:off x="3185950" y="2236148"/>
              <a:ext cx="691042" cy="613171"/>
            </a:xfrm>
            <a:custGeom>
              <a:avLst/>
              <a:gdLst/>
              <a:ahLst/>
              <a:cxnLst/>
              <a:rect l="l" t="t" r="r" b="b"/>
              <a:pathLst>
                <a:path w="5928" h="5260" extrusionOk="0">
                  <a:moveTo>
                    <a:pt x="0" y="1"/>
                  </a:moveTo>
                  <a:lnTo>
                    <a:pt x="1763" y="5259"/>
                  </a:lnTo>
                  <a:lnTo>
                    <a:pt x="4925" y="5259"/>
                  </a:lnTo>
                  <a:lnTo>
                    <a:pt x="5928" y="1"/>
                  </a:lnTo>
                  <a:close/>
                </a:path>
              </a:pathLst>
            </a:custGeom>
            <a:solidFill>
              <a:srgbClr val="006E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5"/>
            <p:cNvSpPr/>
            <p:nvPr/>
          </p:nvSpPr>
          <p:spPr>
            <a:xfrm>
              <a:off x="5932048" y="2547979"/>
              <a:ext cx="963821" cy="219856"/>
            </a:xfrm>
            <a:custGeom>
              <a:avLst/>
              <a:gdLst/>
              <a:ahLst/>
              <a:cxnLst/>
              <a:rect l="l" t="t" r="r" b="b"/>
              <a:pathLst>
                <a:path w="8268" h="1886" extrusionOk="0">
                  <a:moveTo>
                    <a:pt x="973" y="0"/>
                  </a:moveTo>
                  <a:cubicBezTo>
                    <a:pt x="426" y="0"/>
                    <a:pt x="0" y="426"/>
                    <a:pt x="0" y="943"/>
                  </a:cubicBezTo>
                  <a:cubicBezTo>
                    <a:pt x="0" y="1490"/>
                    <a:pt x="426" y="1885"/>
                    <a:pt x="973" y="1885"/>
                  </a:cubicBezTo>
                  <a:lnTo>
                    <a:pt x="7265" y="1885"/>
                  </a:lnTo>
                  <a:cubicBezTo>
                    <a:pt x="7812" y="1885"/>
                    <a:pt x="8268" y="1429"/>
                    <a:pt x="8207" y="943"/>
                  </a:cubicBezTo>
                  <a:cubicBezTo>
                    <a:pt x="8207" y="426"/>
                    <a:pt x="7812" y="0"/>
                    <a:pt x="7265" y="0"/>
                  </a:cubicBezTo>
                  <a:close/>
                </a:path>
              </a:pathLst>
            </a:custGeom>
            <a:solidFill>
              <a:srgbClr val="995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1065;p38">
            <a:extLst>
              <a:ext uri="{FF2B5EF4-FFF2-40B4-BE49-F238E27FC236}">
                <a16:creationId xmlns:a16="http://schemas.microsoft.com/office/drawing/2014/main" id="{7DBC1EB7-2CAB-AFF2-FB96-401DB0D5DAB0}"/>
              </a:ext>
            </a:extLst>
          </p:cNvPr>
          <p:cNvSpPr/>
          <p:nvPr/>
        </p:nvSpPr>
        <p:spPr>
          <a:xfrm>
            <a:off x="3632674" y="291134"/>
            <a:ext cx="1405017" cy="13565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EBB8B3F3-709A-A210-E536-81C342C17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530" y="239608"/>
            <a:ext cx="1439161" cy="172370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p58"/>
          <p:cNvSpPr/>
          <p:nvPr/>
        </p:nvSpPr>
        <p:spPr>
          <a:xfrm flipH="1">
            <a:off x="8319233" y="1197022"/>
            <a:ext cx="468939" cy="134635"/>
          </a:xfrm>
          <a:custGeom>
            <a:avLst/>
            <a:gdLst/>
            <a:ahLst/>
            <a:cxnLst/>
            <a:rect l="l" t="t" r="r" b="b"/>
            <a:pathLst>
              <a:path w="7600" h="2182" extrusionOk="0">
                <a:moveTo>
                  <a:pt x="2032" y="0"/>
                </a:moveTo>
                <a:cubicBezTo>
                  <a:pt x="693" y="0"/>
                  <a:pt x="0" y="1209"/>
                  <a:pt x="0" y="1209"/>
                </a:cubicBezTo>
                <a:cubicBezTo>
                  <a:pt x="616" y="891"/>
                  <a:pt x="1149" y="768"/>
                  <a:pt x="1604" y="768"/>
                </a:cubicBezTo>
                <a:cubicBezTo>
                  <a:pt x="3147" y="768"/>
                  <a:pt x="3800" y="2182"/>
                  <a:pt x="3800" y="2182"/>
                </a:cubicBezTo>
                <a:cubicBezTo>
                  <a:pt x="3800" y="2182"/>
                  <a:pt x="4455" y="780"/>
                  <a:pt x="6005" y="780"/>
                </a:cubicBezTo>
                <a:cubicBezTo>
                  <a:pt x="6458" y="780"/>
                  <a:pt x="6987" y="900"/>
                  <a:pt x="7599" y="1209"/>
                </a:cubicBezTo>
                <a:cubicBezTo>
                  <a:pt x="7599" y="1209"/>
                  <a:pt x="6922" y="0"/>
                  <a:pt x="5580" y="0"/>
                </a:cubicBezTo>
                <a:cubicBezTo>
                  <a:pt x="5079" y="0"/>
                  <a:pt x="4486" y="169"/>
                  <a:pt x="3800" y="631"/>
                </a:cubicBezTo>
                <a:cubicBezTo>
                  <a:pt x="3122" y="169"/>
                  <a:pt x="2532" y="0"/>
                  <a:pt x="203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6" name="Google Shape;1746;p58"/>
          <p:cNvSpPr/>
          <p:nvPr/>
        </p:nvSpPr>
        <p:spPr>
          <a:xfrm flipH="1">
            <a:off x="7384446" y="167563"/>
            <a:ext cx="1378557" cy="431300"/>
          </a:xfrm>
          <a:custGeom>
            <a:avLst/>
            <a:gdLst/>
            <a:ahLst/>
            <a:cxnLst/>
            <a:rect l="l" t="t" r="r" b="b"/>
            <a:pathLst>
              <a:path w="22342" h="6990" extrusionOk="0">
                <a:moveTo>
                  <a:pt x="13170" y="1"/>
                </a:moveTo>
                <a:cubicBezTo>
                  <a:pt x="13032" y="1"/>
                  <a:pt x="12888" y="10"/>
                  <a:pt x="12737" y="29"/>
                </a:cubicBezTo>
                <a:cubicBezTo>
                  <a:pt x="9880" y="333"/>
                  <a:pt x="9120" y="3190"/>
                  <a:pt x="7326" y="3494"/>
                </a:cubicBezTo>
                <a:cubicBezTo>
                  <a:pt x="5563" y="3829"/>
                  <a:pt x="700" y="3646"/>
                  <a:pt x="1" y="6990"/>
                </a:cubicBezTo>
                <a:lnTo>
                  <a:pt x="22342" y="6990"/>
                </a:lnTo>
                <a:cubicBezTo>
                  <a:pt x="22342" y="6990"/>
                  <a:pt x="21582" y="4193"/>
                  <a:pt x="18816" y="3555"/>
                </a:cubicBezTo>
                <a:cubicBezTo>
                  <a:pt x="16138" y="2950"/>
                  <a:pt x="15643" y="1"/>
                  <a:pt x="1317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47" name="Google Shape;1747;p58"/>
          <p:cNvGrpSpPr/>
          <p:nvPr/>
        </p:nvGrpSpPr>
        <p:grpSpPr>
          <a:xfrm>
            <a:off x="427475" y="3574211"/>
            <a:ext cx="2031212" cy="1033143"/>
            <a:chOff x="1189475" y="3564161"/>
            <a:chExt cx="2031212" cy="1033143"/>
          </a:xfrm>
        </p:grpSpPr>
        <p:sp>
          <p:nvSpPr>
            <p:cNvPr id="1748" name="Google Shape;1748;p58"/>
            <p:cNvSpPr/>
            <p:nvPr/>
          </p:nvSpPr>
          <p:spPr>
            <a:xfrm>
              <a:off x="1354391" y="3564161"/>
              <a:ext cx="1708613" cy="1031717"/>
            </a:xfrm>
            <a:custGeom>
              <a:avLst/>
              <a:gdLst/>
              <a:ahLst/>
              <a:cxnLst/>
              <a:rect l="l" t="t" r="r" b="b"/>
              <a:pathLst>
                <a:path w="35899" h="21677" extrusionOk="0">
                  <a:moveTo>
                    <a:pt x="18072" y="0"/>
                  </a:moveTo>
                  <a:cubicBezTo>
                    <a:pt x="14901" y="0"/>
                    <a:pt x="14003" y="3983"/>
                    <a:pt x="10457" y="5354"/>
                  </a:cubicBezTo>
                  <a:cubicBezTo>
                    <a:pt x="5897" y="7087"/>
                    <a:pt x="7600" y="13105"/>
                    <a:pt x="3800" y="15597"/>
                  </a:cubicBezTo>
                  <a:cubicBezTo>
                    <a:pt x="1" y="18120"/>
                    <a:pt x="365" y="21646"/>
                    <a:pt x="365" y="21646"/>
                  </a:cubicBezTo>
                  <a:lnTo>
                    <a:pt x="365" y="21676"/>
                  </a:lnTo>
                  <a:lnTo>
                    <a:pt x="35898" y="21676"/>
                  </a:lnTo>
                  <a:cubicBezTo>
                    <a:pt x="35898" y="21676"/>
                    <a:pt x="35321" y="14989"/>
                    <a:pt x="30761" y="11798"/>
                  </a:cubicBezTo>
                  <a:cubicBezTo>
                    <a:pt x="26202" y="8606"/>
                    <a:pt x="27722" y="4746"/>
                    <a:pt x="21460" y="1129"/>
                  </a:cubicBezTo>
                  <a:cubicBezTo>
                    <a:pt x="20069" y="325"/>
                    <a:pt x="18978" y="0"/>
                    <a:pt x="180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8"/>
            <p:cNvSpPr/>
            <p:nvPr/>
          </p:nvSpPr>
          <p:spPr>
            <a:xfrm>
              <a:off x="2216617" y="3633791"/>
              <a:ext cx="33317" cy="963513"/>
            </a:xfrm>
            <a:custGeom>
              <a:avLst/>
              <a:gdLst/>
              <a:ahLst/>
              <a:cxnLst/>
              <a:rect l="l" t="t" r="r" b="b"/>
              <a:pathLst>
                <a:path w="700" h="20244" fill="none" extrusionOk="0">
                  <a:moveTo>
                    <a:pt x="700" y="0"/>
                  </a:moveTo>
                  <a:lnTo>
                    <a:pt x="1" y="20244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8"/>
            <p:cNvSpPr/>
            <p:nvPr/>
          </p:nvSpPr>
          <p:spPr>
            <a:xfrm>
              <a:off x="2232513" y="3791471"/>
              <a:ext cx="215605" cy="358819"/>
            </a:xfrm>
            <a:custGeom>
              <a:avLst/>
              <a:gdLst/>
              <a:ahLst/>
              <a:cxnLst/>
              <a:rect l="l" t="t" r="r" b="b"/>
              <a:pathLst>
                <a:path w="4530" h="7539" fill="none" extrusionOk="0">
                  <a:moveTo>
                    <a:pt x="4530" y="0"/>
                  </a:moveTo>
                  <a:lnTo>
                    <a:pt x="1" y="7539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8"/>
            <p:cNvSpPr/>
            <p:nvPr/>
          </p:nvSpPr>
          <p:spPr>
            <a:xfrm>
              <a:off x="1849185" y="3849345"/>
              <a:ext cx="376143" cy="502032"/>
            </a:xfrm>
            <a:custGeom>
              <a:avLst/>
              <a:gdLst/>
              <a:ahLst/>
              <a:cxnLst/>
              <a:rect l="l" t="t" r="r" b="b"/>
              <a:pathLst>
                <a:path w="7903" h="10548" fill="none" extrusionOk="0">
                  <a:moveTo>
                    <a:pt x="0" y="0"/>
                  </a:moveTo>
                  <a:lnTo>
                    <a:pt x="7903" y="1054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8"/>
            <p:cNvSpPr/>
            <p:nvPr/>
          </p:nvSpPr>
          <p:spPr>
            <a:xfrm>
              <a:off x="2607227" y="4150235"/>
              <a:ext cx="111420" cy="444204"/>
            </a:xfrm>
            <a:custGeom>
              <a:avLst/>
              <a:gdLst/>
              <a:ahLst/>
              <a:cxnLst/>
              <a:rect l="l" t="t" r="r" b="b"/>
              <a:pathLst>
                <a:path w="2341" h="9333" fill="none" extrusionOk="0">
                  <a:moveTo>
                    <a:pt x="2341" y="1"/>
                  </a:moveTo>
                  <a:lnTo>
                    <a:pt x="0" y="9332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8"/>
            <p:cNvSpPr/>
            <p:nvPr/>
          </p:nvSpPr>
          <p:spPr>
            <a:xfrm>
              <a:off x="2672336" y="4238474"/>
              <a:ext cx="114323" cy="96999"/>
            </a:xfrm>
            <a:custGeom>
              <a:avLst/>
              <a:gdLst/>
              <a:ahLst/>
              <a:cxnLst/>
              <a:rect l="l" t="t" r="r" b="b"/>
              <a:pathLst>
                <a:path w="2402" h="2038" fill="none" extrusionOk="0">
                  <a:moveTo>
                    <a:pt x="2401" y="1"/>
                  </a:moveTo>
                  <a:lnTo>
                    <a:pt x="0" y="203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8"/>
            <p:cNvSpPr/>
            <p:nvPr/>
          </p:nvSpPr>
          <p:spPr>
            <a:xfrm>
              <a:off x="2505945" y="4106829"/>
              <a:ext cx="136027" cy="355963"/>
            </a:xfrm>
            <a:custGeom>
              <a:avLst/>
              <a:gdLst/>
              <a:ahLst/>
              <a:cxnLst/>
              <a:rect l="l" t="t" r="r" b="b"/>
              <a:pathLst>
                <a:path w="2858" h="7479" fill="none" extrusionOk="0">
                  <a:moveTo>
                    <a:pt x="1" y="1"/>
                  </a:moveTo>
                  <a:lnTo>
                    <a:pt x="2858" y="747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8"/>
            <p:cNvSpPr/>
            <p:nvPr/>
          </p:nvSpPr>
          <p:spPr>
            <a:xfrm>
              <a:off x="1656760" y="4312245"/>
              <a:ext cx="76723" cy="279287"/>
            </a:xfrm>
            <a:custGeom>
              <a:avLst/>
              <a:gdLst/>
              <a:ahLst/>
              <a:cxnLst/>
              <a:rect l="l" t="t" r="r" b="b"/>
              <a:pathLst>
                <a:path w="1612" h="5868" fill="none" extrusionOk="0">
                  <a:moveTo>
                    <a:pt x="0" y="1"/>
                  </a:moveTo>
                  <a:lnTo>
                    <a:pt x="1611" y="5867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8"/>
            <p:cNvSpPr/>
            <p:nvPr/>
          </p:nvSpPr>
          <p:spPr>
            <a:xfrm>
              <a:off x="1695835" y="4180600"/>
              <a:ext cx="89717" cy="282191"/>
            </a:xfrm>
            <a:custGeom>
              <a:avLst/>
              <a:gdLst/>
              <a:ahLst/>
              <a:cxnLst/>
              <a:rect l="l" t="t" r="r" b="b"/>
              <a:pathLst>
                <a:path w="1885" h="5929" fill="none" extrusionOk="0">
                  <a:moveTo>
                    <a:pt x="1885" y="1"/>
                  </a:moveTo>
                  <a:lnTo>
                    <a:pt x="0" y="5928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8"/>
            <p:cNvSpPr/>
            <p:nvPr/>
          </p:nvSpPr>
          <p:spPr>
            <a:xfrm>
              <a:off x="1189475" y="4594383"/>
              <a:ext cx="2031212" cy="48"/>
            </a:xfrm>
            <a:custGeom>
              <a:avLst/>
              <a:gdLst/>
              <a:ahLst/>
              <a:cxnLst/>
              <a:rect l="l" t="t" r="r" b="b"/>
              <a:pathLst>
                <a:path w="42677" h="1" fill="none" extrusionOk="0">
                  <a:moveTo>
                    <a:pt x="1" y="0"/>
                  </a:moveTo>
                  <a:lnTo>
                    <a:pt x="42676" y="0"/>
                  </a:lnTo>
                </a:path>
              </a:pathLst>
            </a:custGeom>
            <a:solidFill>
              <a:schemeClr val="dk1"/>
            </a:solidFill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Slika 2">
            <a:extLst>
              <a:ext uri="{FF2B5EF4-FFF2-40B4-BE49-F238E27FC236}">
                <a16:creationId xmlns:a16="http://schemas.microsoft.com/office/drawing/2014/main" id="{5B98D2B1-7E7B-9491-0339-EF4BF0DB9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303" y="257263"/>
            <a:ext cx="2606113" cy="4628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0E62E486-83DD-91F8-D92F-DD03C2FB6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704" y="257263"/>
            <a:ext cx="2606113" cy="4628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2AFC750-8CED-415D-69E9-ED7D02A901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3037" r="23504"/>
          <a:stretch>
            <a:fillRect/>
          </a:stretch>
        </p:blipFill>
        <p:spPr>
          <a:xfrm>
            <a:off x="802007" y="1331657"/>
            <a:ext cx="6994817" cy="3444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389D78BF-D854-C76B-0B58-938F33B584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007" y="766850"/>
            <a:ext cx="7193866" cy="40501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9" name="Google Shape;1459;p51"/>
          <p:cNvGrpSpPr/>
          <p:nvPr/>
        </p:nvGrpSpPr>
        <p:grpSpPr>
          <a:xfrm>
            <a:off x="-50181" y="4227058"/>
            <a:ext cx="2291685" cy="695697"/>
            <a:chOff x="1282025" y="2872613"/>
            <a:chExt cx="671025" cy="203700"/>
          </a:xfrm>
        </p:grpSpPr>
        <p:sp>
          <p:nvSpPr>
            <p:cNvPr id="1460" name="Google Shape;1460;p51"/>
            <p:cNvSpPr/>
            <p:nvPr/>
          </p:nvSpPr>
          <p:spPr>
            <a:xfrm>
              <a:off x="1324575" y="2872613"/>
              <a:ext cx="592000" cy="203700"/>
            </a:xfrm>
            <a:custGeom>
              <a:avLst/>
              <a:gdLst/>
              <a:ahLst/>
              <a:cxnLst/>
              <a:rect l="l" t="t" r="r" b="b"/>
              <a:pathLst>
                <a:path w="23680" h="8148" extrusionOk="0">
                  <a:moveTo>
                    <a:pt x="12204" y="0"/>
                  </a:moveTo>
                  <a:cubicBezTo>
                    <a:pt x="7920" y="0"/>
                    <a:pt x="6202" y="3437"/>
                    <a:pt x="6202" y="3437"/>
                  </a:cubicBezTo>
                  <a:cubicBezTo>
                    <a:pt x="6202" y="3437"/>
                    <a:pt x="305" y="3558"/>
                    <a:pt x="1" y="8148"/>
                  </a:cubicBezTo>
                  <a:lnTo>
                    <a:pt x="23679" y="8148"/>
                  </a:lnTo>
                  <a:cubicBezTo>
                    <a:pt x="23679" y="8148"/>
                    <a:pt x="23115" y="4566"/>
                    <a:pt x="19804" y="4566"/>
                  </a:cubicBezTo>
                  <a:cubicBezTo>
                    <a:pt x="19429" y="4566"/>
                    <a:pt x="19020" y="4611"/>
                    <a:pt x="18573" y="4713"/>
                  </a:cubicBezTo>
                  <a:cubicBezTo>
                    <a:pt x="18573" y="4713"/>
                    <a:pt x="16840" y="93"/>
                    <a:pt x="12372" y="2"/>
                  </a:cubicBezTo>
                  <a:cubicBezTo>
                    <a:pt x="12316" y="1"/>
                    <a:pt x="12260" y="0"/>
                    <a:pt x="122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51"/>
            <p:cNvSpPr/>
            <p:nvPr/>
          </p:nvSpPr>
          <p:spPr>
            <a:xfrm>
              <a:off x="1282025" y="3076288"/>
              <a:ext cx="671025" cy="25"/>
            </a:xfrm>
            <a:custGeom>
              <a:avLst/>
              <a:gdLst/>
              <a:ahLst/>
              <a:cxnLst/>
              <a:rect l="l" t="t" r="r" b="b"/>
              <a:pathLst>
                <a:path w="26841" h="1" fill="none" extrusionOk="0">
                  <a:moveTo>
                    <a:pt x="1" y="1"/>
                  </a:moveTo>
                  <a:lnTo>
                    <a:pt x="26840" y="1"/>
                  </a:lnTo>
                </a:path>
              </a:pathLst>
            </a:custGeom>
            <a:solidFill>
              <a:schemeClr val="accent5"/>
            </a:solidFill>
            <a:ln w="6850" cap="flat" cmpd="sng">
              <a:solidFill>
                <a:srgbClr val="CFBF8B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9" name="Google Shape;1469;p51"/>
          <p:cNvGrpSpPr/>
          <p:nvPr/>
        </p:nvGrpSpPr>
        <p:grpSpPr>
          <a:xfrm>
            <a:off x="2813993" y="2189583"/>
            <a:ext cx="4471145" cy="2751575"/>
            <a:chOff x="2339226" y="1885950"/>
            <a:chExt cx="4471145" cy="2751575"/>
          </a:xfrm>
        </p:grpSpPr>
        <p:sp>
          <p:nvSpPr>
            <p:cNvPr id="1470" name="Google Shape;1470;p51"/>
            <p:cNvSpPr/>
            <p:nvPr/>
          </p:nvSpPr>
          <p:spPr>
            <a:xfrm>
              <a:off x="2383301" y="4556316"/>
              <a:ext cx="1101010" cy="81209"/>
            </a:xfrm>
            <a:custGeom>
              <a:avLst/>
              <a:gdLst/>
              <a:ahLst/>
              <a:cxnLst/>
              <a:rect l="l" t="t" r="r" b="b"/>
              <a:pathLst>
                <a:path w="14439" h="1065" extrusionOk="0">
                  <a:moveTo>
                    <a:pt x="7204" y="1"/>
                  </a:moveTo>
                  <a:cubicBezTo>
                    <a:pt x="3222" y="1"/>
                    <a:pt x="0" y="244"/>
                    <a:pt x="0" y="548"/>
                  </a:cubicBezTo>
                  <a:cubicBezTo>
                    <a:pt x="0" y="852"/>
                    <a:pt x="3222" y="1064"/>
                    <a:pt x="7204" y="1064"/>
                  </a:cubicBezTo>
                  <a:cubicBezTo>
                    <a:pt x="11216" y="1064"/>
                    <a:pt x="14438" y="852"/>
                    <a:pt x="14438" y="548"/>
                  </a:cubicBezTo>
                  <a:cubicBezTo>
                    <a:pt x="14438" y="244"/>
                    <a:pt x="11216" y="1"/>
                    <a:pt x="72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1"/>
            <p:cNvSpPr/>
            <p:nvPr/>
          </p:nvSpPr>
          <p:spPr>
            <a:xfrm>
              <a:off x="5651410" y="4556316"/>
              <a:ext cx="1101010" cy="81209"/>
            </a:xfrm>
            <a:custGeom>
              <a:avLst/>
              <a:gdLst/>
              <a:ahLst/>
              <a:cxnLst/>
              <a:rect l="l" t="t" r="r" b="b"/>
              <a:pathLst>
                <a:path w="14439" h="1065" extrusionOk="0">
                  <a:moveTo>
                    <a:pt x="7234" y="1"/>
                  </a:moveTo>
                  <a:cubicBezTo>
                    <a:pt x="3222" y="1"/>
                    <a:pt x="0" y="244"/>
                    <a:pt x="0" y="548"/>
                  </a:cubicBezTo>
                  <a:cubicBezTo>
                    <a:pt x="0" y="852"/>
                    <a:pt x="3222" y="1064"/>
                    <a:pt x="7234" y="1064"/>
                  </a:cubicBezTo>
                  <a:cubicBezTo>
                    <a:pt x="11216" y="1064"/>
                    <a:pt x="14438" y="852"/>
                    <a:pt x="14438" y="548"/>
                  </a:cubicBezTo>
                  <a:cubicBezTo>
                    <a:pt x="14438" y="244"/>
                    <a:pt x="11186" y="1"/>
                    <a:pt x="72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51"/>
            <p:cNvSpPr/>
            <p:nvPr/>
          </p:nvSpPr>
          <p:spPr>
            <a:xfrm>
              <a:off x="2383301" y="3411350"/>
              <a:ext cx="1101010" cy="1101010"/>
            </a:xfrm>
            <a:custGeom>
              <a:avLst/>
              <a:gdLst/>
              <a:ahLst/>
              <a:cxnLst/>
              <a:rect l="l" t="t" r="r" b="b"/>
              <a:pathLst>
                <a:path w="14439" h="14439" fill="none" extrusionOk="0">
                  <a:moveTo>
                    <a:pt x="0" y="7234"/>
                  </a:moveTo>
                  <a:cubicBezTo>
                    <a:pt x="0" y="11216"/>
                    <a:pt x="3222" y="14438"/>
                    <a:pt x="7204" y="14438"/>
                  </a:cubicBezTo>
                  <a:cubicBezTo>
                    <a:pt x="11216" y="14438"/>
                    <a:pt x="14438" y="11216"/>
                    <a:pt x="14438" y="7234"/>
                  </a:cubicBezTo>
                  <a:cubicBezTo>
                    <a:pt x="14438" y="3253"/>
                    <a:pt x="11216" y="0"/>
                    <a:pt x="7204" y="0"/>
                  </a:cubicBezTo>
                  <a:cubicBezTo>
                    <a:pt x="3222" y="0"/>
                    <a:pt x="0" y="3253"/>
                    <a:pt x="0" y="7234"/>
                  </a:cubicBezTo>
                  <a:close/>
                </a:path>
              </a:pathLst>
            </a:custGeom>
            <a:noFill/>
            <a:ln w="9875" cap="flat" cmpd="sng">
              <a:solidFill>
                <a:schemeClr val="accen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51"/>
            <p:cNvSpPr/>
            <p:nvPr/>
          </p:nvSpPr>
          <p:spPr>
            <a:xfrm>
              <a:off x="2339226" y="3369639"/>
              <a:ext cx="1189081" cy="1186718"/>
            </a:xfrm>
            <a:custGeom>
              <a:avLst/>
              <a:gdLst/>
              <a:ahLst/>
              <a:cxnLst/>
              <a:rect l="l" t="t" r="r" b="b"/>
              <a:pathLst>
                <a:path w="15594" h="15563" fill="none" extrusionOk="0">
                  <a:moveTo>
                    <a:pt x="1" y="7781"/>
                  </a:moveTo>
                  <a:cubicBezTo>
                    <a:pt x="1" y="12067"/>
                    <a:pt x="3496" y="15563"/>
                    <a:pt x="7782" y="15563"/>
                  </a:cubicBezTo>
                  <a:cubicBezTo>
                    <a:pt x="12098" y="15563"/>
                    <a:pt x="15594" y="12067"/>
                    <a:pt x="15594" y="7781"/>
                  </a:cubicBezTo>
                  <a:cubicBezTo>
                    <a:pt x="15594" y="3496"/>
                    <a:pt x="12098" y="0"/>
                    <a:pt x="7782" y="0"/>
                  </a:cubicBezTo>
                  <a:cubicBezTo>
                    <a:pt x="3496" y="0"/>
                    <a:pt x="1" y="3465"/>
                    <a:pt x="1" y="7781"/>
                  </a:cubicBezTo>
                  <a:close/>
                </a:path>
              </a:pathLst>
            </a:custGeom>
            <a:noFill/>
            <a:ln w="20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51"/>
            <p:cNvSpPr/>
            <p:nvPr/>
          </p:nvSpPr>
          <p:spPr>
            <a:xfrm>
              <a:off x="5665288" y="3411350"/>
              <a:ext cx="1101010" cy="1101010"/>
            </a:xfrm>
            <a:custGeom>
              <a:avLst/>
              <a:gdLst/>
              <a:ahLst/>
              <a:cxnLst/>
              <a:rect l="l" t="t" r="r" b="b"/>
              <a:pathLst>
                <a:path w="14439" h="14439" fill="none" extrusionOk="0">
                  <a:moveTo>
                    <a:pt x="1" y="7234"/>
                  </a:moveTo>
                  <a:cubicBezTo>
                    <a:pt x="1" y="11216"/>
                    <a:pt x="3253" y="14438"/>
                    <a:pt x="7235" y="14438"/>
                  </a:cubicBezTo>
                  <a:cubicBezTo>
                    <a:pt x="11217" y="14438"/>
                    <a:pt x="14439" y="11216"/>
                    <a:pt x="14439" y="7234"/>
                  </a:cubicBezTo>
                  <a:cubicBezTo>
                    <a:pt x="14439" y="3253"/>
                    <a:pt x="11217" y="0"/>
                    <a:pt x="7235" y="0"/>
                  </a:cubicBezTo>
                  <a:cubicBezTo>
                    <a:pt x="3253" y="0"/>
                    <a:pt x="1" y="3253"/>
                    <a:pt x="1" y="7234"/>
                  </a:cubicBezTo>
                  <a:close/>
                </a:path>
              </a:pathLst>
            </a:custGeom>
            <a:noFill/>
            <a:ln w="9875" cap="flat" cmpd="sng">
              <a:solidFill>
                <a:schemeClr val="accen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1"/>
            <p:cNvSpPr/>
            <p:nvPr/>
          </p:nvSpPr>
          <p:spPr>
            <a:xfrm>
              <a:off x="5623577" y="3369639"/>
              <a:ext cx="1186794" cy="1186718"/>
            </a:xfrm>
            <a:custGeom>
              <a:avLst/>
              <a:gdLst/>
              <a:ahLst/>
              <a:cxnLst/>
              <a:rect l="l" t="t" r="r" b="b"/>
              <a:pathLst>
                <a:path w="15564" h="15563" fill="none" extrusionOk="0">
                  <a:moveTo>
                    <a:pt x="1" y="7781"/>
                  </a:moveTo>
                  <a:cubicBezTo>
                    <a:pt x="1" y="12067"/>
                    <a:pt x="3496" y="15563"/>
                    <a:pt x="7782" y="15563"/>
                  </a:cubicBezTo>
                  <a:cubicBezTo>
                    <a:pt x="12068" y="15563"/>
                    <a:pt x="15563" y="12067"/>
                    <a:pt x="15563" y="7781"/>
                  </a:cubicBezTo>
                  <a:cubicBezTo>
                    <a:pt x="15563" y="3496"/>
                    <a:pt x="12068" y="0"/>
                    <a:pt x="7782" y="0"/>
                  </a:cubicBezTo>
                  <a:cubicBezTo>
                    <a:pt x="3435" y="0"/>
                    <a:pt x="1" y="3465"/>
                    <a:pt x="1" y="7781"/>
                  </a:cubicBezTo>
                  <a:close/>
                </a:path>
              </a:pathLst>
            </a:custGeom>
            <a:noFill/>
            <a:ln w="205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51"/>
            <p:cNvSpPr/>
            <p:nvPr/>
          </p:nvSpPr>
          <p:spPr>
            <a:xfrm>
              <a:off x="5153087" y="3673209"/>
              <a:ext cx="118268" cy="289836"/>
            </a:xfrm>
            <a:custGeom>
              <a:avLst/>
              <a:gdLst/>
              <a:ahLst/>
              <a:cxnLst/>
              <a:rect l="l" t="t" r="r" b="b"/>
              <a:pathLst>
                <a:path w="1551" h="3801" fill="none" extrusionOk="0">
                  <a:moveTo>
                    <a:pt x="1550" y="1"/>
                  </a:moveTo>
                  <a:lnTo>
                    <a:pt x="0" y="3800"/>
                  </a:lnTo>
                </a:path>
              </a:pathLst>
            </a:custGeom>
            <a:noFill/>
            <a:ln w="7600" cap="flat" cmpd="sng">
              <a:solidFill>
                <a:srgbClr val="0B2B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51"/>
            <p:cNvSpPr/>
            <p:nvPr/>
          </p:nvSpPr>
          <p:spPr>
            <a:xfrm>
              <a:off x="5180844" y="3654679"/>
              <a:ext cx="176220" cy="37211"/>
            </a:xfrm>
            <a:custGeom>
              <a:avLst/>
              <a:gdLst/>
              <a:ahLst/>
              <a:cxnLst/>
              <a:rect l="l" t="t" r="r" b="b"/>
              <a:pathLst>
                <a:path w="2311" h="488" extrusionOk="0">
                  <a:moveTo>
                    <a:pt x="1" y="1"/>
                  </a:moveTo>
                  <a:lnTo>
                    <a:pt x="1" y="487"/>
                  </a:lnTo>
                  <a:lnTo>
                    <a:pt x="2311" y="48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51"/>
            <p:cNvSpPr/>
            <p:nvPr/>
          </p:nvSpPr>
          <p:spPr>
            <a:xfrm>
              <a:off x="6138141" y="3886341"/>
              <a:ext cx="150751" cy="153191"/>
            </a:xfrm>
            <a:custGeom>
              <a:avLst/>
              <a:gdLst/>
              <a:ahLst/>
              <a:cxnLst/>
              <a:rect l="l" t="t" r="r" b="b"/>
              <a:pathLst>
                <a:path w="1977" h="2009" extrusionOk="0">
                  <a:moveTo>
                    <a:pt x="952" y="1"/>
                  </a:moveTo>
                  <a:cubicBezTo>
                    <a:pt x="428" y="1"/>
                    <a:pt x="0" y="446"/>
                    <a:pt x="0" y="1005"/>
                  </a:cubicBezTo>
                  <a:cubicBezTo>
                    <a:pt x="0" y="1583"/>
                    <a:pt x="456" y="2008"/>
                    <a:pt x="1003" y="2008"/>
                  </a:cubicBezTo>
                  <a:cubicBezTo>
                    <a:pt x="1551" y="2008"/>
                    <a:pt x="1976" y="1553"/>
                    <a:pt x="1976" y="1005"/>
                  </a:cubicBezTo>
                  <a:cubicBezTo>
                    <a:pt x="1976" y="428"/>
                    <a:pt x="1520" y="2"/>
                    <a:pt x="1003" y="2"/>
                  </a:cubicBezTo>
                  <a:cubicBezTo>
                    <a:pt x="986" y="1"/>
                    <a:pt x="969" y="1"/>
                    <a:pt x="9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51"/>
            <p:cNvSpPr/>
            <p:nvPr/>
          </p:nvSpPr>
          <p:spPr>
            <a:xfrm>
              <a:off x="4019643" y="3673209"/>
              <a:ext cx="120631" cy="289836"/>
            </a:xfrm>
            <a:custGeom>
              <a:avLst/>
              <a:gdLst/>
              <a:ahLst/>
              <a:cxnLst/>
              <a:rect l="l" t="t" r="r" b="b"/>
              <a:pathLst>
                <a:path w="1582" h="3801" fill="none" extrusionOk="0">
                  <a:moveTo>
                    <a:pt x="1581" y="1"/>
                  </a:moveTo>
                  <a:lnTo>
                    <a:pt x="1" y="3800"/>
                  </a:lnTo>
                </a:path>
              </a:pathLst>
            </a:custGeom>
            <a:noFill/>
            <a:ln w="760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51"/>
            <p:cNvSpPr/>
            <p:nvPr/>
          </p:nvSpPr>
          <p:spPr>
            <a:xfrm>
              <a:off x="4047476" y="3654679"/>
              <a:ext cx="176220" cy="37211"/>
            </a:xfrm>
            <a:custGeom>
              <a:avLst/>
              <a:gdLst/>
              <a:ahLst/>
              <a:cxnLst/>
              <a:rect l="l" t="t" r="r" b="b"/>
              <a:pathLst>
                <a:path w="2311" h="488" extrusionOk="0">
                  <a:moveTo>
                    <a:pt x="0" y="1"/>
                  </a:moveTo>
                  <a:lnTo>
                    <a:pt x="0" y="487"/>
                  </a:lnTo>
                  <a:lnTo>
                    <a:pt x="2311" y="48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1"/>
            <p:cNvSpPr/>
            <p:nvPr/>
          </p:nvSpPr>
          <p:spPr>
            <a:xfrm>
              <a:off x="4077596" y="3483182"/>
              <a:ext cx="169281" cy="170043"/>
            </a:xfrm>
            <a:custGeom>
              <a:avLst/>
              <a:gdLst/>
              <a:ahLst/>
              <a:cxnLst/>
              <a:rect l="l" t="t" r="r" b="b"/>
              <a:pathLst>
                <a:path w="2220" h="2230" extrusionOk="0">
                  <a:moveTo>
                    <a:pt x="548" y="0"/>
                  </a:moveTo>
                  <a:lnTo>
                    <a:pt x="1" y="2189"/>
                  </a:lnTo>
                  <a:cubicBezTo>
                    <a:pt x="1" y="2189"/>
                    <a:pt x="973" y="2230"/>
                    <a:pt x="1622" y="2230"/>
                  </a:cubicBezTo>
                  <a:cubicBezTo>
                    <a:pt x="1946" y="2230"/>
                    <a:pt x="2189" y="2219"/>
                    <a:pt x="2189" y="2189"/>
                  </a:cubicBezTo>
                  <a:cubicBezTo>
                    <a:pt x="2219" y="2128"/>
                    <a:pt x="1277" y="1915"/>
                    <a:pt x="1034" y="1611"/>
                  </a:cubicBezTo>
                  <a:cubicBezTo>
                    <a:pt x="760" y="1308"/>
                    <a:pt x="1460" y="61"/>
                    <a:pt x="1460" y="61"/>
                  </a:cubicBezTo>
                  <a:lnTo>
                    <a:pt x="5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1"/>
            <p:cNvSpPr/>
            <p:nvPr/>
          </p:nvSpPr>
          <p:spPr>
            <a:xfrm>
              <a:off x="3741543" y="2780876"/>
              <a:ext cx="632819" cy="739420"/>
            </a:xfrm>
            <a:custGeom>
              <a:avLst/>
              <a:gdLst/>
              <a:ahLst/>
              <a:cxnLst/>
              <a:rect l="l" t="t" r="r" b="b"/>
              <a:pathLst>
                <a:path w="8299" h="9697" extrusionOk="0">
                  <a:moveTo>
                    <a:pt x="912" y="1"/>
                  </a:moveTo>
                  <a:lnTo>
                    <a:pt x="0" y="3496"/>
                  </a:lnTo>
                  <a:lnTo>
                    <a:pt x="5502" y="5624"/>
                  </a:lnTo>
                  <a:lnTo>
                    <a:pt x="4043" y="9697"/>
                  </a:lnTo>
                  <a:lnTo>
                    <a:pt x="5988" y="9697"/>
                  </a:lnTo>
                  <a:cubicBezTo>
                    <a:pt x="5988" y="9697"/>
                    <a:pt x="8298" y="5441"/>
                    <a:pt x="7143" y="3922"/>
                  </a:cubicBezTo>
                  <a:cubicBezTo>
                    <a:pt x="6019" y="2432"/>
                    <a:pt x="912" y="1"/>
                    <a:pt x="9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1"/>
            <p:cNvSpPr/>
            <p:nvPr/>
          </p:nvSpPr>
          <p:spPr>
            <a:xfrm>
              <a:off x="5211041" y="3557378"/>
              <a:ext cx="229520" cy="97374"/>
            </a:xfrm>
            <a:custGeom>
              <a:avLst/>
              <a:gdLst/>
              <a:ahLst/>
              <a:cxnLst/>
              <a:rect l="l" t="t" r="r" b="b"/>
              <a:pathLst>
                <a:path w="3010" h="1277" extrusionOk="0">
                  <a:moveTo>
                    <a:pt x="790" y="0"/>
                  </a:moveTo>
                  <a:lnTo>
                    <a:pt x="0" y="1277"/>
                  </a:lnTo>
                  <a:lnTo>
                    <a:pt x="3009" y="1277"/>
                  </a:lnTo>
                  <a:cubicBezTo>
                    <a:pt x="3009" y="1277"/>
                    <a:pt x="1702" y="973"/>
                    <a:pt x="1520" y="821"/>
                  </a:cubicBezTo>
                  <a:cubicBezTo>
                    <a:pt x="1337" y="638"/>
                    <a:pt x="1763" y="31"/>
                    <a:pt x="1763" y="31"/>
                  </a:cubicBezTo>
                  <a:lnTo>
                    <a:pt x="790" y="31"/>
                  </a:lnTo>
                  <a:lnTo>
                    <a:pt x="7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51"/>
            <p:cNvSpPr/>
            <p:nvPr/>
          </p:nvSpPr>
          <p:spPr>
            <a:xfrm>
              <a:off x="4923638" y="2817936"/>
              <a:ext cx="771828" cy="769616"/>
            </a:xfrm>
            <a:custGeom>
              <a:avLst/>
              <a:gdLst/>
              <a:ahLst/>
              <a:cxnLst/>
              <a:rect l="l" t="t" r="r" b="b"/>
              <a:pathLst>
                <a:path w="10122" h="10093" extrusionOk="0">
                  <a:moveTo>
                    <a:pt x="0" y="1"/>
                  </a:moveTo>
                  <a:lnTo>
                    <a:pt x="1003" y="3952"/>
                  </a:lnTo>
                  <a:lnTo>
                    <a:pt x="6748" y="4986"/>
                  </a:lnTo>
                  <a:lnTo>
                    <a:pt x="4255" y="10092"/>
                  </a:lnTo>
                  <a:lnTo>
                    <a:pt x="5471" y="10092"/>
                  </a:lnTo>
                  <a:cubicBezTo>
                    <a:pt x="5471" y="10092"/>
                    <a:pt x="8602" y="7083"/>
                    <a:pt x="9362" y="4712"/>
                  </a:cubicBezTo>
                  <a:cubicBezTo>
                    <a:pt x="10122" y="2372"/>
                    <a:pt x="3404" y="1308"/>
                    <a:pt x="3404" y="1308"/>
                  </a:cubicBezTo>
                  <a:lnTo>
                    <a:pt x="273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51"/>
            <p:cNvSpPr/>
            <p:nvPr/>
          </p:nvSpPr>
          <p:spPr>
            <a:xfrm>
              <a:off x="2916395" y="3116931"/>
              <a:ext cx="3050253" cy="857688"/>
            </a:xfrm>
            <a:custGeom>
              <a:avLst/>
              <a:gdLst/>
              <a:ahLst/>
              <a:cxnLst/>
              <a:rect l="l" t="t" r="r" b="b"/>
              <a:pathLst>
                <a:path w="40002" h="11248" fill="none" extrusionOk="0">
                  <a:moveTo>
                    <a:pt x="39910" y="1"/>
                  </a:moveTo>
                  <a:lnTo>
                    <a:pt x="11277" y="913"/>
                  </a:lnTo>
                  <a:lnTo>
                    <a:pt x="0" y="11247"/>
                  </a:lnTo>
                  <a:lnTo>
                    <a:pt x="28329" y="11247"/>
                  </a:lnTo>
                  <a:lnTo>
                    <a:pt x="40001" y="1095"/>
                  </a:lnTo>
                </a:path>
              </a:pathLst>
            </a:custGeom>
            <a:noFill/>
            <a:ln w="190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51"/>
            <p:cNvSpPr/>
            <p:nvPr/>
          </p:nvSpPr>
          <p:spPr>
            <a:xfrm>
              <a:off x="4077596" y="3209657"/>
              <a:ext cx="864627" cy="753375"/>
            </a:xfrm>
            <a:custGeom>
              <a:avLst/>
              <a:gdLst/>
              <a:ahLst/>
              <a:cxnLst/>
              <a:rect l="l" t="t" r="r" b="b"/>
              <a:pathLst>
                <a:path w="11339" h="9880" fill="none" extrusionOk="0">
                  <a:moveTo>
                    <a:pt x="1" y="9879"/>
                  </a:moveTo>
                  <a:lnTo>
                    <a:pt x="11338" y="1"/>
                  </a:lnTo>
                </a:path>
              </a:pathLst>
            </a:custGeom>
            <a:noFill/>
            <a:ln w="190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51"/>
            <p:cNvSpPr/>
            <p:nvPr/>
          </p:nvSpPr>
          <p:spPr>
            <a:xfrm>
              <a:off x="3767012" y="3105416"/>
              <a:ext cx="252701" cy="834431"/>
            </a:xfrm>
            <a:custGeom>
              <a:avLst/>
              <a:gdLst/>
              <a:ahLst/>
              <a:cxnLst/>
              <a:rect l="l" t="t" r="r" b="b"/>
              <a:pathLst>
                <a:path w="3314" h="10943" fill="none" extrusionOk="0">
                  <a:moveTo>
                    <a:pt x="3314" y="10942"/>
                  </a:moveTo>
                  <a:lnTo>
                    <a:pt x="1" y="0"/>
                  </a:lnTo>
                </a:path>
              </a:pathLst>
            </a:custGeom>
            <a:noFill/>
            <a:ln w="9875" cap="rnd" cmpd="sng">
              <a:solidFill>
                <a:srgbClr val="006EE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51"/>
            <p:cNvSpPr/>
            <p:nvPr/>
          </p:nvSpPr>
          <p:spPr>
            <a:xfrm>
              <a:off x="4907396" y="3105416"/>
              <a:ext cx="250337" cy="834431"/>
            </a:xfrm>
            <a:custGeom>
              <a:avLst/>
              <a:gdLst/>
              <a:ahLst/>
              <a:cxnLst/>
              <a:rect l="l" t="t" r="r" b="b"/>
              <a:pathLst>
                <a:path w="3283" h="10943" fill="none" extrusionOk="0">
                  <a:moveTo>
                    <a:pt x="3283" y="10942"/>
                  </a:moveTo>
                  <a:lnTo>
                    <a:pt x="0" y="0"/>
                  </a:lnTo>
                </a:path>
              </a:pathLst>
            </a:custGeom>
            <a:noFill/>
            <a:ln w="9875" cap="rnd" cmpd="sng">
              <a:solidFill>
                <a:srgbClr val="006EE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1"/>
            <p:cNvSpPr/>
            <p:nvPr/>
          </p:nvSpPr>
          <p:spPr>
            <a:xfrm>
              <a:off x="5883147" y="2804057"/>
              <a:ext cx="324607" cy="1135781"/>
            </a:xfrm>
            <a:custGeom>
              <a:avLst/>
              <a:gdLst/>
              <a:ahLst/>
              <a:cxnLst/>
              <a:rect l="l" t="t" r="r" b="b"/>
              <a:pathLst>
                <a:path w="4257" h="14895" fill="none" extrusionOk="0">
                  <a:moveTo>
                    <a:pt x="4256" y="14894"/>
                  </a:moveTo>
                  <a:lnTo>
                    <a:pt x="183" y="1338"/>
                  </a:lnTo>
                  <a:cubicBezTo>
                    <a:pt x="1" y="700"/>
                    <a:pt x="487" y="1"/>
                    <a:pt x="1186" y="1"/>
                  </a:cubicBezTo>
                  <a:lnTo>
                    <a:pt x="2919" y="1"/>
                  </a:lnTo>
                  <a:cubicBezTo>
                    <a:pt x="3344" y="1"/>
                    <a:pt x="3648" y="457"/>
                    <a:pt x="3405" y="852"/>
                  </a:cubicBezTo>
                  <a:lnTo>
                    <a:pt x="2645" y="2219"/>
                  </a:lnTo>
                </a:path>
              </a:pathLst>
            </a:custGeom>
            <a:noFill/>
            <a:ln w="190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1"/>
            <p:cNvSpPr/>
            <p:nvPr/>
          </p:nvSpPr>
          <p:spPr>
            <a:xfrm>
              <a:off x="4541146" y="2838830"/>
              <a:ext cx="92799" cy="310653"/>
            </a:xfrm>
            <a:custGeom>
              <a:avLst/>
              <a:gdLst/>
              <a:ahLst/>
              <a:cxnLst/>
              <a:rect l="l" t="t" r="r" b="b"/>
              <a:pathLst>
                <a:path w="1217" h="4074" fill="none" extrusionOk="0">
                  <a:moveTo>
                    <a:pt x="1217" y="4074"/>
                  </a:moveTo>
                  <a:lnTo>
                    <a:pt x="1" y="1"/>
                  </a:lnTo>
                </a:path>
              </a:pathLst>
            </a:custGeom>
            <a:noFill/>
            <a:ln w="1900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1"/>
            <p:cNvSpPr/>
            <p:nvPr/>
          </p:nvSpPr>
          <p:spPr>
            <a:xfrm>
              <a:off x="4960698" y="4234139"/>
              <a:ext cx="176220" cy="37135"/>
            </a:xfrm>
            <a:custGeom>
              <a:avLst/>
              <a:gdLst/>
              <a:ahLst/>
              <a:cxnLst/>
              <a:rect l="l" t="t" r="r" b="b"/>
              <a:pathLst>
                <a:path w="2311" h="487" extrusionOk="0">
                  <a:moveTo>
                    <a:pt x="0" y="1"/>
                  </a:moveTo>
                  <a:lnTo>
                    <a:pt x="0" y="487"/>
                  </a:lnTo>
                  <a:lnTo>
                    <a:pt x="2310" y="487"/>
                  </a:lnTo>
                  <a:lnTo>
                    <a:pt x="23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51"/>
            <p:cNvSpPr/>
            <p:nvPr/>
          </p:nvSpPr>
          <p:spPr>
            <a:xfrm>
              <a:off x="4038173" y="4099702"/>
              <a:ext cx="1114964" cy="76"/>
            </a:xfrm>
            <a:custGeom>
              <a:avLst/>
              <a:gdLst/>
              <a:ahLst/>
              <a:cxnLst/>
              <a:rect l="l" t="t" r="r" b="b"/>
              <a:pathLst>
                <a:path w="14622" h="1" fill="none" extrusionOk="0">
                  <a:moveTo>
                    <a:pt x="1" y="1"/>
                  </a:moveTo>
                  <a:lnTo>
                    <a:pt x="14621" y="1"/>
                  </a:lnTo>
                </a:path>
              </a:pathLst>
            </a:custGeom>
            <a:noFill/>
            <a:ln w="60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51"/>
            <p:cNvSpPr/>
            <p:nvPr/>
          </p:nvSpPr>
          <p:spPr>
            <a:xfrm>
              <a:off x="4038173" y="3816950"/>
              <a:ext cx="1114964" cy="76"/>
            </a:xfrm>
            <a:custGeom>
              <a:avLst/>
              <a:gdLst/>
              <a:ahLst/>
              <a:cxnLst/>
              <a:rect l="l" t="t" r="r" b="b"/>
              <a:pathLst>
                <a:path w="14622" h="1" fill="none" extrusionOk="0">
                  <a:moveTo>
                    <a:pt x="1" y="0"/>
                  </a:moveTo>
                  <a:lnTo>
                    <a:pt x="14621" y="0"/>
                  </a:lnTo>
                </a:path>
              </a:pathLst>
            </a:custGeom>
            <a:noFill/>
            <a:ln w="60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51"/>
            <p:cNvSpPr/>
            <p:nvPr/>
          </p:nvSpPr>
          <p:spPr>
            <a:xfrm>
              <a:off x="2932637" y="3816950"/>
              <a:ext cx="1149659" cy="289760"/>
            </a:xfrm>
            <a:custGeom>
              <a:avLst/>
              <a:gdLst/>
              <a:ahLst/>
              <a:cxnLst/>
              <a:rect l="l" t="t" r="r" b="b"/>
              <a:pathLst>
                <a:path w="15077" h="3800" fill="none" extrusionOk="0">
                  <a:moveTo>
                    <a:pt x="14833" y="0"/>
                  </a:moveTo>
                  <a:lnTo>
                    <a:pt x="0" y="1125"/>
                  </a:lnTo>
                  <a:lnTo>
                    <a:pt x="0" y="2645"/>
                  </a:lnTo>
                  <a:lnTo>
                    <a:pt x="15076" y="3800"/>
                  </a:lnTo>
                </a:path>
              </a:pathLst>
            </a:custGeom>
            <a:noFill/>
            <a:ln w="60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51"/>
            <p:cNvSpPr/>
            <p:nvPr/>
          </p:nvSpPr>
          <p:spPr>
            <a:xfrm>
              <a:off x="4986167" y="3793768"/>
              <a:ext cx="333833" cy="338485"/>
            </a:xfrm>
            <a:custGeom>
              <a:avLst/>
              <a:gdLst/>
              <a:ahLst/>
              <a:cxnLst/>
              <a:rect l="l" t="t" r="r" b="b"/>
              <a:pathLst>
                <a:path w="4378" h="4439" extrusionOk="0">
                  <a:moveTo>
                    <a:pt x="2189" y="1"/>
                  </a:moveTo>
                  <a:cubicBezTo>
                    <a:pt x="973" y="31"/>
                    <a:pt x="1" y="1004"/>
                    <a:pt x="1" y="2219"/>
                  </a:cubicBezTo>
                  <a:cubicBezTo>
                    <a:pt x="1" y="3435"/>
                    <a:pt x="973" y="4438"/>
                    <a:pt x="2189" y="4438"/>
                  </a:cubicBezTo>
                  <a:cubicBezTo>
                    <a:pt x="3405" y="4438"/>
                    <a:pt x="4378" y="3435"/>
                    <a:pt x="4378" y="2219"/>
                  </a:cubicBezTo>
                  <a:cubicBezTo>
                    <a:pt x="4378" y="1004"/>
                    <a:pt x="3405" y="1"/>
                    <a:pt x="21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51"/>
            <p:cNvSpPr/>
            <p:nvPr/>
          </p:nvSpPr>
          <p:spPr>
            <a:xfrm>
              <a:off x="2856154" y="3886341"/>
              <a:ext cx="150675" cy="153191"/>
            </a:xfrm>
            <a:custGeom>
              <a:avLst/>
              <a:gdLst/>
              <a:ahLst/>
              <a:cxnLst/>
              <a:rect l="l" t="t" r="r" b="b"/>
              <a:pathLst>
                <a:path w="1976" h="2009" extrusionOk="0">
                  <a:moveTo>
                    <a:pt x="924" y="1"/>
                  </a:moveTo>
                  <a:cubicBezTo>
                    <a:pt x="428" y="1"/>
                    <a:pt x="0" y="446"/>
                    <a:pt x="0" y="1005"/>
                  </a:cubicBezTo>
                  <a:cubicBezTo>
                    <a:pt x="0" y="1583"/>
                    <a:pt x="456" y="2008"/>
                    <a:pt x="973" y="2008"/>
                  </a:cubicBezTo>
                  <a:cubicBezTo>
                    <a:pt x="1550" y="2008"/>
                    <a:pt x="1976" y="1553"/>
                    <a:pt x="1976" y="1005"/>
                  </a:cubicBezTo>
                  <a:cubicBezTo>
                    <a:pt x="1976" y="428"/>
                    <a:pt x="1520" y="2"/>
                    <a:pt x="973" y="2"/>
                  </a:cubicBezTo>
                  <a:cubicBezTo>
                    <a:pt x="956" y="1"/>
                    <a:pt x="940" y="1"/>
                    <a:pt x="9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51"/>
            <p:cNvSpPr/>
            <p:nvPr/>
          </p:nvSpPr>
          <p:spPr>
            <a:xfrm>
              <a:off x="5034817" y="3962977"/>
              <a:ext cx="118344" cy="289760"/>
            </a:xfrm>
            <a:custGeom>
              <a:avLst/>
              <a:gdLst/>
              <a:ahLst/>
              <a:cxnLst/>
              <a:rect l="l" t="t" r="r" b="b"/>
              <a:pathLst>
                <a:path w="1552" h="3800" fill="none" extrusionOk="0">
                  <a:moveTo>
                    <a:pt x="1551" y="0"/>
                  </a:moveTo>
                  <a:lnTo>
                    <a:pt x="1" y="3800"/>
                  </a:lnTo>
                </a:path>
              </a:pathLst>
            </a:custGeom>
            <a:noFill/>
            <a:ln w="7600" cap="flat" cmpd="sng">
              <a:solidFill>
                <a:srgbClr val="0B2B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51"/>
            <p:cNvSpPr/>
            <p:nvPr/>
          </p:nvSpPr>
          <p:spPr>
            <a:xfrm>
              <a:off x="3827253" y="4234139"/>
              <a:ext cx="176220" cy="37135"/>
            </a:xfrm>
            <a:custGeom>
              <a:avLst/>
              <a:gdLst/>
              <a:ahLst/>
              <a:cxnLst/>
              <a:rect l="l" t="t" r="r" b="b"/>
              <a:pathLst>
                <a:path w="2311" h="487" extrusionOk="0">
                  <a:moveTo>
                    <a:pt x="1" y="1"/>
                  </a:moveTo>
                  <a:lnTo>
                    <a:pt x="1" y="487"/>
                  </a:lnTo>
                  <a:lnTo>
                    <a:pt x="2311" y="48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51"/>
            <p:cNvSpPr/>
            <p:nvPr/>
          </p:nvSpPr>
          <p:spPr>
            <a:xfrm>
              <a:off x="3852798" y="3793768"/>
              <a:ext cx="336121" cy="338485"/>
            </a:xfrm>
            <a:custGeom>
              <a:avLst/>
              <a:gdLst/>
              <a:ahLst/>
              <a:cxnLst/>
              <a:rect l="l" t="t" r="r" b="b"/>
              <a:pathLst>
                <a:path w="4408" h="4439" extrusionOk="0">
                  <a:moveTo>
                    <a:pt x="2189" y="1"/>
                  </a:moveTo>
                  <a:cubicBezTo>
                    <a:pt x="973" y="31"/>
                    <a:pt x="0" y="1004"/>
                    <a:pt x="0" y="2219"/>
                  </a:cubicBezTo>
                  <a:cubicBezTo>
                    <a:pt x="0" y="3435"/>
                    <a:pt x="973" y="4438"/>
                    <a:pt x="2189" y="4438"/>
                  </a:cubicBezTo>
                  <a:cubicBezTo>
                    <a:pt x="3405" y="4438"/>
                    <a:pt x="4408" y="3435"/>
                    <a:pt x="4408" y="2219"/>
                  </a:cubicBezTo>
                  <a:cubicBezTo>
                    <a:pt x="4408" y="1004"/>
                    <a:pt x="3405" y="1"/>
                    <a:pt x="218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51"/>
            <p:cNvSpPr/>
            <p:nvPr/>
          </p:nvSpPr>
          <p:spPr>
            <a:xfrm>
              <a:off x="3901449" y="3962977"/>
              <a:ext cx="118268" cy="289760"/>
            </a:xfrm>
            <a:custGeom>
              <a:avLst/>
              <a:gdLst/>
              <a:ahLst/>
              <a:cxnLst/>
              <a:rect l="l" t="t" r="r" b="b"/>
              <a:pathLst>
                <a:path w="1551" h="3800" fill="none" extrusionOk="0">
                  <a:moveTo>
                    <a:pt x="1551" y="0"/>
                  </a:moveTo>
                  <a:lnTo>
                    <a:pt x="0" y="3800"/>
                  </a:lnTo>
                </a:path>
              </a:pathLst>
            </a:custGeom>
            <a:noFill/>
            <a:ln w="760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51"/>
            <p:cNvSpPr/>
            <p:nvPr/>
          </p:nvSpPr>
          <p:spPr>
            <a:xfrm>
              <a:off x="5943464" y="2207745"/>
              <a:ext cx="263757" cy="66263"/>
            </a:xfrm>
            <a:custGeom>
              <a:avLst/>
              <a:gdLst/>
              <a:ahLst/>
              <a:cxnLst/>
              <a:rect l="l" t="t" r="r" b="b"/>
              <a:pathLst>
                <a:path w="3459" h="869" extrusionOk="0">
                  <a:moveTo>
                    <a:pt x="3245" y="0"/>
                  </a:moveTo>
                  <a:cubicBezTo>
                    <a:pt x="3222" y="0"/>
                    <a:pt x="3194" y="3"/>
                    <a:pt x="3161" y="9"/>
                  </a:cubicBezTo>
                  <a:cubicBezTo>
                    <a:pt x="2827" y="9"/>
                    <a:pt x="0" y="222"/>
                    <a:pt x="0" y="222"/>
                  </a:cubicBezTo>
                  <a:cubicBezTo>
                    <a:pt x="0" y="222"/>
                    <a:pt x="52" y="718"/>
                    <a:pt x="471" y="718"/>
                  </a:cubicBezTo>
                  <a:cubicBezTo>
                    <a:pt x="504" y="718"/>
                    <a:pt x="540" y="715"/>
                    <a:pt x="578" y="708"/>
                  </a:cubicBezTo>
                  <a:cubicBezTo>
                    <a:pt x="650" y="696"/>
                    <a:pt x="722" y="691"/>
                    <a:pt x="793" y="691"/>
                  </a:cubicBezTo>
                  <a:cubicBezTo>
                    <a:pt x="1211" y="691"/>
                    <a:pt x="1608" y="868"/>
                    <a:pt x="1970" y="868"/>
                  </a:cubicBezTo>
                  <a:cubicBezTo>
                    <a:pt x="2013" y="868"/>
                    <a:pt x="2055" y="866"/>
                    <a:pt x="2097" y="860"/>
                  </a:cubicBezTo>
                  <a:cubicBezTo>
                    <a:pt x="2553" y="830"/>
                    <a:pt x="2584" y="374"/>
                    <a:pt x="2979" y="313"/>
                  </a:cubicBezTo>
                  <a:cubicBezTo>
                    <a:pt x="3280" y="231"/>
                    <a:pt x="3458" y="0"/>
                    <a:pt x="32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1"/>
            <p:cNvSpPr/>
            <p:nvPr/>
          </p:nvSpPr>
          <p:spPr>
            <a:xfrm>
              <a:off x="5904040" y="2767531"/>
              <a:ext cx="210991" cy="102102"/>
            </a:xfrm>
            <a:custGeom>
              <a:avLst/>
              <a:gdLst/>
              <a:ahLst/>
              <a:cxnLst/>
              <a:rect l="l" t="t" r="r" b="b"/>
              <a:pathLst>
                <a:path w="2767" h="1339" extrusionOk="0">
                  <a:moveTo>
                    <a:pt x="2278" y="1"/>
                  </a:moveTo>
                  <a:cubicBezTo>
                    <a:pt x="1916" y="1"/>
                    <a:pt x="1361" y="423"/>
                    <a:pt x="1130" y="423"/>
                  </a:cubicBezTo>
                  <a:cubicBezTo>
                    <a:pt x="1117" y="423"/>
                    <a:pt x="1105" y="421"/>
                    <a:pt x="1095" y="419"/>
                  </a:cubicBezTo>
                  <a:cubicBezTo>
                    <a:pt x="882" y="328"/>
                    <a:pt x="426" y="54"/>
                    <a:pt x="426" y="54"/>
                  </a:cubicBezTo>
                  <a:lnTo>
                    <a:pt x="0" y="510"/>
                  </a:lnTo>
                  <a:cubicBezTo>
                    <a:pt x="0" y="510"/>
                    <a:pt x="1034" y="1088"/>
                    <a:pt x="1551" y="1270"/>
                  </a:cubicBezTo>
                  <a:cubicBezTo>
                    <a:pt x="1647" y="1318"/>
                    <a:pt x="1719" y="1339"/>
                    <a:pt x="1774" y="1339"/>
                  </a:cubicBezTo>
                  <a:cubicBezTo>
                    <a:pt x="1998" y="1339"/>
                    <a:pt x="1963" y="1003"/>
                    <a:pt x="2280" y="784"/>
                  </a:cubicBezTo>
                  <a:cubicBezTo>
                    <a:pt x="2645" y="480"/>
                    <a:pt x="2766" y="328"/>
                    <a:pt x="2462" y="54"/>
                  </a:cubicBezTo>
                  <a:cubicBezTo>
                    <a:pt x="2411" y="16"/>
                    <a:pt x="2348" y="1"/>
                    <a:pt x="22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1"/>
            <p:cNvSpPr/>
            <p:nvPr/>
          </p:nvSpPr>
          <p:spPr>
            <a:xfrm>
              <a:off x="5016287" y="4099702"/>
              <a:ext cx="200849" cy="138322"/>
            </a:xfrm>
            <a:custGeom>
              <a:avLst/>
              <a:gdLst/>
              <a:ahLst/>
              <a:cxnLst/>
              <a:rect l="l" t="t" r="r" b="b"/>
              <a:pathLst>
                <a:path w="2634" h="1814" extrusionOk="0">
                  <a:moveTo>
                    <a:pt x="1" y="1"/>
                  </a:moveTo>
                  <a:lnTo>
                    <a:pt x="1" y="1794"/>
                  </a:lnTo>
                  <a:cubicBezTo>
                    <a:pt x="1" y="1794"/>
                    <a:pt x="571" y="1813"/>
                    <a:pt x="1175" y="1813"/>
                  </a:cubicBezTo>
                  <a:cubicBezTo>
                    <a:pt x="1881" y="1813"/>
                    <a:pt x="2634" y="1787"/>
                    <a:pt x="2584" y="1672"/>
                  </a:cubicBezTo>
                  <a:cubicBezTo>
                    <a:pt x="2524" y="1399"/>
                    <a:pt x="1612" y="1338"/>
                    <a:pt x="1338" y="1186"/>
                  </a:cubicBezTo>
                  <a:cubicBezTo>
                    <a:pt x="1034" y="1034"/>
                    <a:pt x="1065" y="1"/>
                    <a:pt x="10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1"/>
            <p:cNvSpPr/>
            <p:nvPr/>
          </p:nvSpPr>
          <p:spPr>
            <a:xfrm>
              <a:off x="3841208" y="4030158"/>
              <a:ext cx="222581" cy="212592"/>
            </a:xfrm>
            <a:custGeom>
              <a:avLst/>
              <a:gdLst/>
              <a:ahLst/>
              <a:cxnLst/>
              <a:rect l="l" t="t" r="r" b="b"/>
              <a:pathLst>
                <a:path w="2919" h="2788" extrusionOk="0">
                  <a:moveTo>
                    <a:pt x="0" y="1"/>
                  </a:moveTo>
                  <a:cubicBezTo>
                    <a:pt x="0" y="1"/>
                    <a:pt x="487" y="1490"/>
                    <a:pt x="547" y="1794"/>
                  </a:cubicBezTo>
                  <a:cubicBezTo>
                    <a:pt x="639" y="2098"/>
                    <a:pt x="304" y="2706"/>
                    <a:pt x="547" y="2706"/>
                  </a:cubicBezTo>
                  <a:cubicBezTo>
                    <a:pt x="770" y="2706"/>
                    <a:pt x="1750" y="2787"/>
                    <a:pt x="2378" y="2787"/>
                  </a:cubicBezTo>
                  <a:cubicBezTo>
                    <a:pt x="2692" y="2787"/>
                    <a:pt x="2918" y="2767"/>
                    <a:pt x="2918" y="2706"/>
                  </a:cubicBezTo>
                  <a:cubicBezTo>
                    <a:pt x="2918" y="2493"/>
                    <a:pt x="1976" y="2341"/>
                    <a:pt x="1672" y="2098"/>
                  </a:cubicBezTo>
                  <a:cubicBezTo>
                    <a:pt x="1338" y="1825"/>
                    <a:pt x="1094" y="31"/>
                    <a:pt x="1094" y="31"/>
                  </a:cubicBezTo>
                  <a:lnTo>
                    <a:pt x="109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1"/>
            <p:cNvSpPr/>
            <p:nvPr/>
          </p:nvSpPr>
          <p:spPr>
            <a:xfrm>
              <a:off x="3498139" y="2769285"/>
              <a:ext cx="484508" cy="1284092"/>
            </a:xfrm>
            <a:custGeom>
              <a:avLst/>
              <a:gdLst/>
              <a:ahLst/>
              <a:cxnLst/>
              <a:rect l="l" t="t" r="r" b="b"/>
              <a:pathLst>
                <a:path w="6354" h="16840" extrusionOk="0">
                  <a:moveTo>
                    <a:pt x="4074" y="1"/>
                  </a:moveTo>
                  <a:lnTo>
                    <a:pt x="1308" y="153"/>
                  </a:lnTo>
                  <a:cubicBezTo>
                    <a:pt x="1" y="3922"/>
                    <a:pt x="3162" y="9666"/>
                    <a:pt x="3162" y="9666"/>
                  </a:cubicBezTo>
                  <a:lnTo>
                    <a:pt x="4074" y="16840"/>
                  </a:lnTo>
                  <a:lnTo>
                    <a:pt x="6353" y="16840"/>
                  </a:lnTo>
                  <a:lnTo>
                    <a:pt x="407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51"/>
            <p:cNvSpPr/>
            <p:nvPr/>
          </p:nvSpPr>
          <p:spPr>
            <a:xfrm>
              <a:off x="3843495" y="2050584"/>
              <a:ext cx="250413" cy="280685"/>
            </a:xfrm>
            <a:custGeom>
              <a:avLst/>
              <a:gdLst/>
              <a:ahLst/>
              <a:cxnLst/>
              <a:rect l="l" t="t" r="r" b="b"/>
              <a:pathLst>
                <a:path w="3284" h="3681" extrusionOk="0">
                  <a:moveTo>
                    <a:pt x="1800" y="0"/>
                  </a:moveTo>
                  <a:cubicBezTo>
                    <a:pt x="1175" y="0"/>
                    <a:pt x="569" y="291"/>
                    <a:pt x="548" y="854"/>
                  </a:cubicBezTo>
                  <a:cubicBezTo>
                    <a:pt x="487" y="1675"/>
                    <a:pt x="1" y="3225"/>
                    <a:pt x="1" y="3225"/>
                  </a:cubicBezTo>
                  <a:lnTo>
                    <a:pt x="1490" y="3681"/>
                  </a:lnTo>
                  <a:cubicBezTo>
                    <a:pt x="1490" y="3681"/>
                    <a:pt x="1764" y="2921"/>
                    <a:pt x="1976" y="2678"/>
                  </a:cubicBezTo>
                  <a:cubicBezTo>
                    <a:pt x="2059" y="2585"/>
                    <a:pt x="2138" y="2558"/>
                    <a:pt x="2224" y="2558"/>
                  </a:cubicBezTo>
                  <a:cubicBezTo>
                    <a:pt x="2333" y="2558"/>
                    <a:pt x="2453" y="2601"/>
                    <a:pt x="2602" y="2601"/>
                  </a:cubicBezTo>
                  <a:cubicBezTo>
                    <a:pt x="2679" y="2601"/>
                    <a:pt x="2763" y="2590"/>
                    <a:pt x="2858" y="2556"/>
                  </a:cubicBezTo>
                  <a:cubicBezTo>
                    <a:pt x="3283" y="2435"/>
                    <a:pt x="3010" y="1705"/>
                    <a:pt x="3010" y="1705"/>
                  </a:cubicBezTo>
                  <a:lnTo>
                    <a:pt x="3131" y="1705"/>
                  </a:lnTo>
                  <a:cubicBezTo>
                    <a:pt x="3131" y="1705"/>
                    <a:pt x="3010" y="1401"/>
                    <a:pt x="2979" y="1067"/>
                  </a:cubicBezTo>
                  <a:cubicBezTo>
                    <a:pt x="2979" y="763"/>
                    <a:pt x="2827" y="307"/>
                    <a:pt x="2615" y="185"/>
                  </a:cubicBezTo>
                  <a:cubicBezTo>
                    <a:pt x="2376" y="61"/>
                    <a:pt x="2086" y="0"/>
                    <a:pt x="18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1"/>
            <p:cNvSpPr/>
            <p:nvPr/>
          </p:nvSpPr>
          <p:spPr>
            <a:xfrm>
              <a:off x="3447125" y="2288652"/>
              <a:ext cx="554051" cy="517754"/>
            </a:xfrm>
            <a:custGeom>
              <a:avLst/>
              <a:gdLst/>
              <a:ahLst/>
              <a:cxnLst/>
              <a:rect l="l" t="t" r="r" b="b"/>
              <a:pathLst>
                <a:path w="7266" h="6790" extrusionOk="0">
                  <a:moveTo>
                    <a:pt x="5801" y="0"/>
                  </a:moveTo>
                  <a:cubicBezTo>
                    <a:pt x="5363" y="0"/>
                    <a:pt x="4884" y="144"/>
                    <a:pt x="4530" y="498"/>
                  </a:cubicBezTo>
                  <a:cubicBezTo>
                    <a:pt x="3800" y="1167"/>
                    <a:pt x="3071" y="4814"/>
                    <a:pt x="2615" y="5513"/>
                  </a:cubicBezTo>
                  <a:cubicBezTo>
                    <a:pt x="2098" y="6243"/>
                    <a:pt x="1" y="6790"/>
                    <a:pt x="1825" y="6790"/>
                  </a:cubicBezTo>
                  <a:lnTo>
                    <a:pt x="4925" y="6790"/>
                  </a:lnTo>
                  <a:cubicBezTo>
                    <a:pt x="5655" y="6790"/>
                    <a:pt x="5746" y="6152"/>
                    <a:pt x="6080" y="5209"/>
                  </a:cubicBezTo>
                  <a:cubicBezTo>
                    <a:pt x="6414" y="4267"/>
                    <a:pt x="7174" y="3598"/>
                    <a:pt x="7205" y="2778"/>
                  </a:cubicBezTo>
                  <a:cubicBezTo>
                    <a:pt x="7266" y="1927"/>
                    <a:pt x="7174" y="802"/>
                    <a:pt x="6810" y="346"/>
                  </a:cubicBezTo>
                  <a:cubicBezTo>
                    <a:pt x="6615" y="136"/>
                    <a:pt x="6228" y="0"/>
                    <a:pt x="58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1"/>
            <p:cNvSpPr/>
            <p:nvPr/>
          </p:nvSpPr>
          <p:spPr>
            <a:xfrm>
              <a:off x="3910752" y="2025268"/>
              <a:ext cx="132146" cy="166993"/>
            </a:xfrm>
            <a:custGeom>
              <a:avLst/>
              <a:gdLst/>
              <a:ahLst/>
              <a:cxnLst/>
              <a:rect l="l" t="t" r="r" b="b"/>
              <a:pathLst>
                <a:path w="1733" h="2190" extrusionOk="0">
                  <a:moveTo>
                    <a:pt x="821" y="1"/>
                  </a:moveTo>
                  <a:cubicBezTo>
                    <a:pt x="821" y="1"/>
                    <a:pt x="0" y="913"/>
                    <a:pt x="0" y="2189"/>
                  </a:cubicBezTo>
                  <a:cubicBezTo>
                    <a:pt x="0" y="2189"/>
                    <a:pt x="730" y="943"/>
                    <a:pt x="1733" y="517"/>
                  </a:cubicBezTo>
                  <a:lnTo>
                    <a:pt x="8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1"/>
            <p:cNvSpPr/>
            <p:nvPr/>
          </p:nvSpPr>
          <p:spPr>
            <a:xfrm>
              <a:off x="3806436" y="2312672"/>
              <a:ext cx="797372" cy="524388"/>
            </a:xfrm>
            <a:custGeom>
              <a:avLst/>
              <a:gdLst/>
              <a:ahLst/>
              <a:cxnLst/>
              <a:rect l="l" t="t" r="r" b="b"/>
              <a:pathLst>
                <a:path w="10457" h="6877" extrusionOk="0">
                  <a:moveTo>
                    <a:pt x="896" y="0"/>
                  </a:moveTo>
                  <a:cubicBezTo>
                    <a:pt x="826" y="0"/>
                    <a:pt x="760" y="10"/>
                    <a:pt x="699" y="31"/>
                  </a:cubicBezTo>
                  <a:cubicBezTo>
                    <a:pt x="213" y="183"/>
                    <a:pt x="0" y="791"/>
                    <a:pt x="730" y="1399"/>
                  </a:cubicBezTo>
                  <a:cubicBezTo>
                    <a:pt x="1429" y="2037"/>
                    <a:pt x="3192" y="4013"/>
                    <a:pt x="4316" y="4712"/>
                  </a:cubicBezTo>
                  <a:cubicBezTo>
                    <a:pt x="5441" y="5381"/>
                    <a:pt x="8572" y="6445"/>
                    <a:pt x="8997" y="6749"/>
                  </a:cubicBezTo>
                  <a:cubicBezTo>
                    <a:pt x="9122" y="6837"/>
                    <a:pt x="9298" y="6877"/>
                    <a:pt x="9486" y="6877"/>
                  </a:cubicBezTo>
                  <a:cubicBezTo>
                    <a:pt x="9939" y="6877"/>
                    <a:pt x="10456" y="6646"/>
                    <a:pt x="10456" y="6323"/>
                  </a:cubicBezTo>
                  <a:cubicBezTo>
                    <a:pt x="10456" y="5981"/>
                    <a:pt x="9452" y="5958"/>
                    <a:pt x="9184" y="5958"/>
                  </a:cubicBezTo>
                  <a:cubicBezTo>
                    <a:pt x="9143" y="5958"/>
                    <a:pt x="9119" y="5958"/>
                    <a:pt x="9119" y="5958"/>
                  </a:cubicBezTo>
                  <a:lnTo>
                    <a:pt x="5168" y="3739"/>
                  </a:lnTo>
                  <a:cubicBezTo>
                    <a:pt x="5168" y="3739"/>
                    <a:pt x="2253" y="0"/>
                    <a:pt x="8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1"/>
            <p:cNvSpPr/>
            <p:nvPr/>
          </p:nvSpPr>
          <p:spPr>
            <a:xfrm>
              <a:off x="3516669" y="2004908"/>
              <a:ext cx="456676" cy="493354"/>
            </a:xfrm>
            <a:custGeom>
              <a:avLst/>
              <a:gdLst/>
              <a:ahLst/>
              <a:cxnLst/>
              <a:rect l="l" t="t" r="r" b="b"/>
              <a:pathLst>
                <a:path w="5989" h="6470" extrusionOk="0">
                  <a:moveTo>
                    <a:pt x="5287" y="1"/>
                  </a:moveTo>
                  <a:cubicBezTo>
                    <a:pt x="4581" y="1"/>
                    <a:pt x="4212" y="913"/>
                    <a:pt x="3952" y="1149"/>
                  </a:cubicBezTo>
                  <a:cubicBezTo>
                    <a:pt x="3648" y="1453"/>
                    <a:pt x="3648" y="1210"/>
                    <a:pt x="2980" y="1484"/>
                  </a:cubicBezTo>
                  <a:cubicBezTo>
                    <a:pt x="2341" y="1757"/>
                    <a:pt x="2584" y="2426"/>
                    <a:pt x="1946" y="2882"/>
                  </a:cubicBezTo>
                  <a:cubicBezTo>
                    <a:pt x="1277" y="3338"/>
                    <a:pt x="761" y="3429"/>
                    <a:pt x="487" y="4067"/>
                  </a:cubicBezTo>
                  <a:cubicBezTo>
                    <a:pt x="214" y="4705"/>
                    <a:pt x="1" y="6073"/>
                    <a:pt x="1855" y="6408"/>
                  </a:cubicBezTo>
                  <a:cubicBezTo>
                    <a:pt x="2054" y="6450"/>
                    <a:pt x="2236" y="6469"/>
                    <a:pt x="2403" y="6469"/>
                  </a:cubicBezTo>
                  <a:cubicBezTo>
                    <a:pt x="3794" y="6469"/>
                    <a:pt x="4143" y="5133"/>
                    <a:pt x="4469" y="4645"/>
                  </a:cubicBezTo>
                  <a:cubicBezTo>
                    <a:pt x="4864" y="4067"/>
                    <a:pt x="4925" y="3277"/>
                    <a:pt x="5168" y="2456"/>
                  </a:cubicBezTo>
                  <a:lnTo>
                    <a:pt x="5989" y="268"/>
                  </a:lnTo>
                  <a:cubicBezTo>
                    <a:pt x="5723" y="77"/>
                    <a:pt x="5491" y="1"/>
                    <a:pt x="5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51"/>
            <p:cNvSpPr/>
            <p:nvPr/>
          </p:nvSpPr>
          <p:spPr>
            <a:xfrm>
              <a:off x="4747414" y="2806345"/>
              <a:ext cx="384846" cy="1325878"/>
            </a:xfrm>
            <a:custGeom>
              <a:avLst/>
              <a:gdLst/>
              <a:ahLst/>
              <a:cxnLst/>
              <a:rect l="l" t="t" r="r" b="b"/>
              <a:pathLst>
                <a:path w="5047" h="17388" extrusionOk="0">
                  <a:moveTo>
                    <a:pt x="4712" y="1"/>
                  </a:moveTo>
                  <a:lnTo>
                    <a:pt x="4712" y="62"/>
                  </a:lnTo>
                  <a:lnTo>
                    <a:pt x="1034" y="62"/>
                  </a:lnTo>
                  <a:cubicBezTo>
                    <a:pt x="1" y="2524"/>
                    <a:pt x="2250" y="8451"/>
                    <a:pt x="2250" y="8451"/>
                  </a:cubicBezTo>
                  <a:lnTo>
                    <a:pt x="3101" y="17387"/>
                  </a:lnTo>
                  <a:lnTo>
                    <a:pt x="5047" y="17387"/>
                  </a:lnTo>
                  <a:lnTo>
                    <a:pt x="47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51"/>
            <p:cNvSpPr/>
            <p:nvPr/>
          </p:nvSpPr>
          <p:spPr>
            <a:xfrm>
              <a:off x="5109012" y="2013677"/>
              <a:ext cx="262004" cy="255065"/>
            </a:xfrm>
            <a:custGeom>
              <a:avLst/>
              <a:gdLst/>
              <a:ahLst/>
              <a:cxnLst/>
              <a:rect l="l" t="t" r="r" b="b"/>
              <a:pathLst>
                <a:path w="3436" h="3345" extrusionOk="0">
                  <a:moveTo>
                    <a:pt x="153" y="1"/>
                  </a:moveTo>
                  <a:lnTo>
                    <a:pt x="396" y="1733"/>
                  </a:lnTo>
                  <a:lnTo>
                    <a:pt x="1" y="3162"/>
                  </a:lnTo>
                  <a:lnTo>
                    <a:pt x="1855" y="3344"/>
                  </a:lnTo>
                  <a:lnTo>
                    <a:pt x="2220" y="2250"/>
                  </a:lnTo>
                  <a:lnTo>
                    <a:pt x="3101" y="2250"/>
                  </a:lnTo>
                  <a:lnTo>
                    <a:pt x="3101" y="1186"/>
                  </a:lnTo>
                  <a:lnTo>
                    <a:pt x="3435" y="1186"/>
                  </a:lnTo>
                  <a:lnTo>
                    <a:pt x="3131" y="153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51"/>
            <p:cNvSpPr/>
            <p:nvPr/>
          </p:nvSpPr>
          <p:spPr>
            <a:xfrm>
              <a:off x="5241161" y="2213007"/>
              <a:ext cx="748723" cy="199400"/>
            </a:xfrm>
            <a:custGeom>
              <a:avLst/>
              <a:gdLst/>
              <a:ahLst/>
              <a:cxnLst/>
              <a:rect l="l" t="t" r="r" b="b"/>
              <a:pathLst>
                <a:path w="9819" h="2615" extrusionOk="0">
                  <a:moveTo>
                    <a:pt x="9727" y="1"/>
                  </a:moveTo>
                  <a:lnTo>
                    <a:pt x="0" y="578"/>
                  </a:lnTo>
                  <a:lnTo>
                    <a:pt x="395" y="2615"/>
                  </a:lnTo>
                  <a:lnTo>
                    <a:pt x="9818" y="913"/>
                  </a:lnTo>
                  <a:lnTo>
                    <a:pt x="972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51"/>
            <p:cNvSpPr/>
            <p:nvPr/>
          </p:nvSpPr>
          <p:spPr>
            <a:xfrm>
              <a:off x="4652401" y="2224598"/>
              <a:ext cx="1307273" cy="614290"/>
            </a:xfrm>
            <a:custGeom>
              <a:avLst/>
              <a:gdLst/>
              <a:ahLst/>
              <a:cxnLst/>
              <a:rect l="l" t="t" r="r" b="b"/>
              <a:pathLst>
                <a:path w="17144" h="8056" extrusionOk="0">
                  <a:moveTo>
                    <a:pt x="7539" y="1"/>
                  </a:moveTo>
                  <a:cubicBezTo>
                    <a:pt x="5563" y="1"/>
                    <a:pt x="5259" y="213"/>
                    <a:pt x="4590" y="2007"/>
                  </a:cubicBezTo>
                  <a:cubicBezTo>
                    <a:pt x="3952" y="3831"/>
                    <a:pt x="1" y="7873"/>
                    <a:pt x="2311" y="8056"/>
                  </a:cubicBezTo>
                  <a:lnTo>
                    <a:pt x="6870" y="8056"/>
                  </a:lnTo>
                  <a:cubicBezTo>
                    <a:pt x="6870" y="8056"/>
                    <a:pt x="6688" y="7417"/>
                    <a:pt x="7022" y="6384"/>
                  </a:cubicBezTo>
                  <a:cubicBezTo>
                    <a:pt x="7356" y="5350"/>
                    <a:pt x="8238" y="3405"/>
                    <a:pt x="8238" y="3405"/>
                  </a:cubicBezTo>
                  <a:lnTo>
                    <a:pt x="9910" y="5138"/>
                  </a:lnTo>
                  <a:cubicBezTo>
                    <a:pt x="10487" y="5685"/>
                    <a:pt x="11156" y="6110"/>
                    <a:pt x="11916" y="6353"/>
                  </a:cubicBezTo>
                  <a:lnTo>
                    <a:pt x="16627" y="7812"/>
                  </a:lnTo>
                  <a:lnTo>
                    <a:pt x="17144" y="7296"/>
                  </a:lnTo>
                  <a:lnTo>
                    <a:pt x="12189" y="4894"/>
                  </a:lnTo>
                  <a:cubicBezTo>
                    <a:pt x="12189" y="4894"/>
                    <a:pt x="8967" y="1"/>
                    <a:pt x="75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51"/>
            <p:cNvSpPr/>
            <p:nvPr/>
          </p:nvSpPr>
          <p:spPr>
            <a:xfrm>
              <a:off x="5085831" y="1885950"/>
              <a:ext cx="424269" cy="144041"/>
            </a:xfrm>
            <a:custGeom>
              <a:avLst/>
              <a:gdLst/>
              <a:ahLst/>
              <a:cxnLst/>
              <a:rect l="l" t="t" r="r" b="b"/>
              <a:pathLst>
                <a:path w="5564" h="1889" extrusionOk="0">
                  <a:moveTo>
                    <a:pt x="2050" y="1"/>
                  </a:moveTo>
                  <a:cubicBezTo>
                    <a:pt x="2016" y="1"/>
                    <a:pt x="1981" y="2"/>
                    <a:pt x="1946" y="4"/>
                  </a:cubicBezTo>
                  <a:cubicBezTo>
                    <a:pt x="882" y="34"/>
                    <a:pt x="1" y="1250"/>
                    <a:pt x="92" y="1888"/>
                  </a:cubicBezTo>
                  <a:lnTo>
                    <a:pt x="5563" y="1888"/>
                  </a:lnTo>
                  <a:cubicBezTo>
                    <a:pt x="5563" y="1888"/>
                    <a:pt x="3800" y="1585"/>
                    <a:pt x="3618" y="1220"/>
                  </a:cubicBezTo>
                  <a:cubicBezTo>
                    <a:pt x="3471" y="838"/>
                    <a:pt x="3040" y="1"/>
                    <a:pt x="20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Slika 3">
            <a:extLst>
              <a:ext uri="{FF2B5EF4-FFF2-40B4-BE49-F238E27FC236}">
                <a16:creationId xmlns:a16="http://schemas.microsoft.com/office/drawing/2014/main" id="{49ADE30D-807F-2D34-68EA-20B4A61DC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638" y="394791"/>
            <a:ext cx="1715779" cy="1715779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A808AA79-4EF0-168C-B921-F205A280C122}"/>
              </a:ext>
            </a:extLst>
          </p:cNvPr>
          <p:cNvSpPr txBox="1"/>
          <p:nvPr/>
        </p:nvSpPr>
        <p:spPr>
          <a:xfrm>
            <a:off x="2116935" y="552997"/>
            <a:ext cx="61150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r-HR" sz="7200" b="0" i="0" u="none" strike="noStrike" kern="0" cap="none" spc="0" normalizeH="0" baseline="0" noProof="0" dirty="0">
                <a:ln>
                  <a:noFill/>
                </a:ln>
                <a:solidFill>
                  <a:srgbClr val="F2ECD2"/>
                </a:solidFill>
                <a:effectLst/>
                <a:uLnTx/>
                <a:uFillTx/>
                <a:latin typeface="Bree Serif"/>
                <a:sym typeface="Bree Serif"/>
              </a:rPr>
              <a:t>4</a:t>
            </a:r>
            <a:endParaRPr lang="en-US" dirty="0"/>
          </a:p>
        </p:txBody>
      </p:sp>
      <p:sp>
        <p:nvSpPr>
          <p:cNvPr id="7" name="Google Shape;1523;p52">
            <a:extLst>
              <a:ext uri="{FF2B5EF4-FFF2-40B4-BE49-F238E27FC236}">
                <a16:creationId xmlns:a16="http://schemas.microsoft.com/office/drawing/2014/main" id="{87B273FC-29C3-083B-FAA7-F8434CA8D7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15708" y="732055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4000" dirty="0"/>
              <a:t>Zanimljivosti</a:t>
            </a:r>
            <a:endParaRPr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2FC9996B-E42C-D511-2079-9753B376EE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17" r="9917"/>
          <a:stretch>
            <a:fillRect/>
          </a:stretch>
        </p:blipFill>
        <p:spPr>
          <a:xfrm>
            <a:off x="57128" y="83820"/>
            <a:ext cx="9029743" cy="49758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>
            <a:extLst>
              <a:ext uri="{FF2B5EF4-FFF2-40B4-BE49-F238E27FC236}">
                <a16:creationId xmlns:a16="http://schemas.microsoft.com/office/drawing/2014/main" id="{5E041BE1-EB7F-FC33-1025-7162CD59D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„Biciklist koji je promijenio svijet”</a:t>
            </a:r>
            <a:endParaRPr lang="en-US"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A6A9AA7A-4659-4FD4-AF14-1265DB8459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83" r="14877"/>
          <a:stretch>
            <a:fillRect/>
          </a:stretch>
        </p:blipFill>
        <p:spPr>
          <a:xfrm rot="16200000">
            <a:off x="2520450" y="1002848"/>
            <a:ext cx="4084749" cy="3997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p59"/>
          <p:cNvSpPr txBox="1">
            <a:spLocks noGrp="1"/>
          </p:cNvSpPr>
          <p:nvPr>
            <p:ph type="title"/>
          </p:nvPr>
        </p:nvSpPr>
        <p:spPr>
          <a:xfrm>
            <a:off x="2658636" y="112381"/>
            <a:ext cx="3826727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Matej u našem vrtiću</a:t>
            </a:r>
            <a:endParaRPr dirty="0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2BCD3FB2-5228-5E85-A59E-14E7DE0A0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512" y="735112"/>
            <a:ext cx="3182976" cy="42439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29AEAE93-7517-10F0-8650-8D3B8233F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70" y="646242"/>
            <a:ext cx="7853833" cy="4421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B30AEF5E-4DAD-AC6C-053E-703F052E1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869" y="646242"/>
            <a:ext cx="7853833" cy="4421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47"/>
          <p:cNvSpPr txBox="1">
            <a:spLocks noGrp="1"/>
          </p:cNvSpPr>
          <p:nvPr>
            <p:ph type="title"/>
          </p:nvPr>
        </p:nvSpPr>
        <p:spPr>
          <a:xfrm>
            <a:off x="-778740" y="-369730"/>
            <a:ext cx="6167278" cy="171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3600" dirty="0"/>
              <a:t>„Izradi svoju majicu”</a:t>
            </a:r>
            <a:endParaRPr sz="3600" dirty="0"/>
          </a:p>
        </p:txBody>
      </p:sp>
      <p:grpSp>
        <p:nvGrpSpPr>
          <p:cNvPr id="1244" name="Google Shape;1244;p47"/>
          <p:cNvGrpSpPr/>
          <p:nvPr/>
        </p:nvGrpSpPr>
        <p:grpSpPr>
          <a:xfrm>
            <a:off x="0" y="2597368"/>
            <a:ext cx="3888909" cy="2546132"/>
            <a:chOff x="6486318" y="2053283"/>
            <a:chExt cx="3888909" cy="2546132"/>
          </a:xfrm>
        </p:grpSpPr>
        <p:sp>
          <p:nvSpPr>
            <p:cNvPr id="1245" name="Google Shape;1245;p47"/>
            <p:cNvSpPr/>
            <p:nvPr/>
          </p:nvSpPr>
          <p:spPr>
            <a:xfrm>
              <a:off x="9334458" y="4519943"/>
              <a:ext cx="1034444" cy="79472"/>
            </a:xfrm>
            <a:custGeom>
              <a:avLst/>
              <a:gdLst/>
              <a:ahLst/>
              <a:cxnLst/>
              <a:rect l="l" t="t" r="r" b="b"/>
              <a:pathLst>
                <a:path w="15047" h="1156" extrusionOk="0">
                  <a:moveTo>
                    <a:pt x="7509" y="0"/>
                  </a:moveTo>
                  <a:cubicBezTo>
                    <a:pt x="3375" y="0"/>
                    <a:pt x="1" y="274"/>
                    <a:pt x="1" y="578"/>
                  </a:cubicBezTo>
                  <a:cubicBezTo>
                    <a:pt x="1" y="882"/>
                    <a:pt x="3375" y="1155"/>
                    <a:pt x="7509" y="1155"/>
                  </a:cubicBezTo>
                  <a:cubicBezTo>
                    <a:pt x="11643" y="1155"/>
                    <a:pt x="15047" y="882"/>
                    <a:pt x="15047" y="578"/>
                  </a:cubicBezTo>
                  <a:cubicBezTo>
                    <a:pt x="15047" y="274"/>
                    <a:pt x="11643" y="0"/>
                    <a:pt x="750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7"/>
            <p:cNvSpPr/>
            <p:nvPr/>
          </p:nvSpPr>
          <p:spPr>
            <a:xfrm>
              <a:off x="6546953" y="4519943"/>
              <a:ext cx="1034375" cy="79472"/>
            </a:xfrm>
            <a:custGeom>
              <a:avLst/>
              <a:gdLst/>
              <a:ahLst/>
              <a:cxnLst/>
              <a:rect l="l" t="t" r="r" b="b"/>
              <a:pathLst>
                <a:path w="15046" h="1156" extrusionOk="0">
                  <a:moveTo>
                    <a:pt x="7508" y="0"/>
                  </a:moveTo>
                  <a:cubicBezTo>
                    <a:pt x="3374" y="0"/>
                    <a:pt x="0" y="274"/>
                    <a:pt x="0" y="578"/>
                  </a:cubicBezTo>
                  <a:cubicBezTo>
                    <a:pt x="0" y="882"/>
                    <a:pt x="3374" y="1155"/>
                    <a:pt x="7508" y="1155"/>
                  </a:cubicBezTo>
                  <a:cubicBezTo>
                    <a:pt x="11672" y="1155"/>
                    <a:pt x="15046" y="882"/>
                    <a:pt x="15046" y="578"/>
                  </a:cubicBezTo>
                  <a:cubicBezTo>
                    <a:pt x="15046" y="274"/>
                    <a:pt x="11702" y="0"/>
                    <a:pt x="75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7"/>
            <p:cNvSpPr/>
            <p:nvPr/>
          </p:nvSpPr>
          <p:spPr>
            <a:xfrm>
              <a:off x="6617969" y="3598383"/>
              <a:ext cx="894405" cy="896536"/>
            </a:xfrm>
            <a:custGeom>
              <a:avLst/>
              <a:gdLst/>
              <a:ahLst/>
              <a:cxnLst/>
              <a:rect l="l" t="t" r="r" b="b"/>
              <a:pathLst>
                <a:path w="13010" h="13041" fill="none" extrusionOk="0">
                  <a:moveTo>
                    <a:pt x="11824" y="4347"/>
                  </a:moveTo>
                  <a:cubicBezTo>
                    <a:pt x="13010" y="7265"/>
                    <a:pt x="11612" y="10639"/>
                    <a:pt x="8694" y="11824"/>
                  </a:cubicBezTo>
                  <a:cubicBezTo>
                    <a:pt x="5745" y="13040"/>
                    <a:pt x="2402" y="11642"/>
                    <a:pt x="1216" y="8694"/>
                  </a:cubicBezTo>
                  <a:cubicBezTo>
                    <a:pt x="1" y="5776"/>
                    <a:pt x="1399" y="2402"/>
                    <a:pt x="4347" y="1216"/>
                  </a:cubicBezTo>
                  <a:cubicBezTo>
                    <a:pt x="7265" y="1"/>
                    <a:pt x="10609" y="1429"/>
                    <a:pt x="11824" y="4347"/>
                  </a:cubicBezTo>
                  <a:close/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7"/>
            <p:cNvSpPr/>
            <p:nvPr/>
          </p:nvSpPr>
          <p:spPr>
            <a:xfrm>
              <a:off x="6540628" y="3523173"/>
              <a:ext cx="1051149" cy="1049018"/>
            </a:xfrm>
            <a:custGeom>
              <a:avLst/>
              <a:gdLst/>
              <a:ahLst/>
              <a:cxnLst/>
              <a:rect l="l" t="t" r="r" b="b"/>
              <a:pathLst>
                <a:path w="15290" h="15259" fill="none" extrusionOk="0">
                  <a:moveTo>
                    <a:pt x="13861" y="5076"/>
                  </a:moveTo>
                  <a:cubicBezTo>
                    <a:pt x="15290" y="8511"/>
                    <a:pt x="13618" y="12432"/>
                    <a:pt x="10183" y="13830"/>
                  </a:cubicBezTo>
                  <a:cubicBezTo>
                    <a:pt x="6749" y="15259"/>
                    <a:pt x="2828" y="13618"/>
                    <a:pt x="1429" y="10152"/>
                  </a:cubicBezTo>
                  <a:cubicBezTo>
                    <a:pt x="1" y="6718"/>
                    <a:pt x="1673" y="2797"/>
                    <a:pt x="5107" y="1399"/>
                  </a:cubicBezTo>
                  <a:cubicBezTo>
                    <a:pt x="8542" y="0"/>
                    <a:pt x="12463" y="1642"/>
                    <a:pt x="13861" y="5076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7"/>
            <p:cNvSpPr/>
            <p:nvPr/>
          </p:nvSpPr>
          <p:spPr>
            <a:xfrm>
              <a:off x="6486318" y="3466731"/>
              <a:ext cx="1159839" cy="580985"/>
            </a:xfrm>
            <a:custGeom>
              <a:avLst/>
              <a:gdLst/>
              <a:ahLst/>
              <a:cxnLst/>
              <a:rect l="l" t="t" r="r" b="b"/>
              <a:pathLst>
                <a:path w="16871" h="8451" fill="none" extrusionOk="0">
                  <a:moveTo>
                    <a:pt x="1" y="8451"/>
                  </a:moveTo>
                  <a:cubicBezTo>
                    <a:pt x="1" y="3770"/>
                    <a:pt x="3770" y="1"/>
                    <a:pt x="8420" y="1"/>
                  </a:cubicBezTo>
                  <a:cubicBezTo>
                    <a:pt x="13101" y="1"/>
                    <a:pt x="16870" y="3770"/>
                    <a:pt x="16870" y="8451"/>
                  </a:cubicBez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7"/>
            <p:cNvSpPr/>
            <p:nvPr/>
          </p:nvSpPr>
          <p:spPr>
            <a:xfrm>
              <a:off x="9271829" y="3466731"/>
              <a:ext cx="578854" cy="580985"/>
            </a:xfrm>
            <a:custGeom>
              <a:avLst/>
              <a:gdLst/>
              <a:ahLst/>
              <a:cxnLst/>
              <a:rect l="l" t="t" r="r" b="b"/>
              <a:pathLst>
                <a:path w="8420" h="8451" fill="none" extrusionOk="0">
                  <a:moveTo>
                    <a:pt x="0" y="8451"/>
                  </a:moveTo>
                  <a:cubicBezTo>
                    <a:pt x="0" y="3770"/>
                    <a:pt x="3739" y="1"/>
                    <a:pt x="8420" y="1"/>
                  </a:cubicBez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7"/>
            <p:cNvSpPr/>
            <p:nvPr/>
          </p:nvSpPr>
          <p:spPr>
            <a:xfrm>
              <a:off x="8419222" y="3744677"/>
              <a:ext cx="125464" cy="303039"/>
            </a:xfrm>
            <a:custGeom>
              <a:avLst/>
              <a:gdLst/>
              <a:ahLst/>
              <a:cxnLst/>
              <a:rect l="l" t="t" r="r" b="b"/>
              <a:pathLst>
                <a:path w="1825" h="4408" fill="none" extrusionOk="0">
                  <a:moveTo>
                    <a:pt x="1824" y="0"/>
                  </a:moveTo>
                  <a:lnTo>
                    <a:pt x="1" y="440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7"/>
            <p:cNvSpPr/>
            <p:nvPr/>
          </p:nvSpPr>
          <p:spPr>
            <a:xfrm>
              <a:off x="8450571" y="3723778"/>
              <a:ext cx="186031" cy="39736"/>
            </a:xfrm>
            <a:custGeom>
              <a:avLst/>
              <a:gdLst/>
              <a:ahLst/>
              <a:cxnLst/>
              <a:rect l="l" t="t" r="r" b="b"/>
              <a:pathLst>
                <a:path w="2706" h="578" extrusionOk="0">
                  <a:moveTo>
                    <a:pt x="1" y="0"/>
                  </a:moveTo>
                  <a:lnTo>
                    <a:pt x="1" y="578"/>
                  </a:lnTo>
                  <a:lnTo>
                    <a:pt x="2706" y="578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7"/>
            <p:cNvSpPr/>
            <p:nvPr/>
          </p:nvSpPr>
          <p:spPr>
            <a:xfrm>
              <a:off x="9415992" y="3613026"/>
              <a:ext cx="867250" cy="869312"/>
            </a:xfrm>
            <a:custGeom>
              <a:avLst/>
              <a:gdLst/>
              <a:ahLst/>
              <a:cxnLst/>
              <a:rect l="l" t="t" r="r" b="b"/>
              <a:pathLst>
                <a:path w="12615" h="12645" fill="none" extrusionOk="0">
                  <a:moveTo>
                    <a:pt x="7630" y="730"/>
                  </a:moveTo>
                  <a:cubicBezTo>
                    <a:pt x="10700" y="1459"/>
                    <a:pt x="12615" y="4560"/>
                    <a:pt x="11885" y="7660"/>
                  </a:cubicBezTo>
                  <a:cubicBezTo>
                    <a:pt x="11156" y="10730"/>
                    <a:pt x="8055" y="12645"/>
                    <a:pt x="4985" y="11915"/>
                  </a:cubicBezTo>
                  <a:cubicBezTo>
                    <a:pt x="1885" y="11156"/>
                    <a:pt x="0" y="8086"/>
                    <a:pt x="730" y="4985"/>
                  </a:cubicBezTo>
                  <a:cubicBezTo>
                    <a:pt x="1459" y="1915"/>
                    <a:pt x="4529" y="0"/>
                    <a:pt x="7630" y="730"/>
                  </a:cubicBezTo>
                  <a:close/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7"/>
            <p:cNvSpPr/>
            <p:nvPr/>
          </p:nvSpPr>
          <p:spPr>
            <a:xfrm>
              <a:off x="9326139" y="3523173"/>
              <a:ext cx="1049087" cy="1049018"/>
            </a:xfrm>
            <a:custGeom>
              <a:avLst/>
              <a:gdLst/>
              <a:ahLst/>
              <a:cxnLst/>
              <a:rect l="l" t="t" r="r" b="b"/>
              <a:pathLst>
                <a:path w="15260" h="15259" fill="none" extrusionOk="0">
                  <a:moveTo>
                    <a:pt x="13861" y="5076"/>
                  </a:moveTo>
                  <a:cubicBezTo>
                    <a:pt x="15259" y="8511"/>
                    <a:pt x="13618" y="12432"/>
                    <a:pt x="10183" y="13861"/>
                  </a:cubicBezTo>
                  <a:cubicBezTo>
                    <a:pt x="6748" y="15259"/>
                    <a:pt x="2827" y="13618"/>
                    <a:pt x="1399" y="10183"/>
                  </a:cubicBezTo>
                  <a:cubicBezTo>
                    <a:pt x="0" y="6718"/>
                    <a:pt x="1642" y="2797"/>
                    <a:pt x="5076" y="1399"/>
                  </a:cubicBezTo>
                  <a:cubicBezTo>
                    <a:pt x="8511" y="0"/>
                    <a:pt x="12463" y="1642"/>
                    <a:pt x="13861" y="5076"/>
                  </a:cubicBezTo>
                  <a:close/>
                </a:path>
              </a:pathLst>
            </a:custGeom>
            <a:noFill/>
            <a:ln w="38000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7"/>
            <p:cNvSpPr/>
            <p:nvPr/>
          </p:nvSpPr>
          <p:spPr>
            <a:xfrm>
              <a:off x="9769148" y="3966182"/>
              <a:ext cx="163069" cy="163069"/>
            </a:xfrm>
            <a:custGeom>
              <a:avLst/>
              <a:gdLst/>
              <a:ahLst/>
              <a:cxnLst/>
              <a:rect l="l" t="t" r="r" b="b"/>
              <a:pathLst>
                <a:path w="2372" h="2372" extrusionOk="0">
                  <a:moveTo>
                    <a:pt x="1186" y="0"/>
                  </a:moveTo>
                  <a:cubicBezTo>
                    <a:pt x="547" y="0"/>
                    <a:pt x="0" y="517"/>
                    <a:pt x="0" y="1186"/>
                  </a:cubicBezTo>
                  <a:cubicBezTo>
                    <a:pt x="0" y="1824"/>
                    <a:pt x="547" y="2371"/>
                    <a:pt x="1186" y="2371"/>
                  </a:cubicBezTo>
                  <a:cubicBezTo>
                    <a:pt x="1824" y="2371"/>
                    <a:pt x="2371" y="1824"/>
                    <a:pt x="2371" y="1186"/>
                  </a:cubicBezTo>
                  <a:cubicBezTo>
                    <a:pt x="2371" y="547"/>
                    <a:pt x="1824" y="0"/>
                    <a:pt x="1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7"/>
            <p:cNvSpPr/>
            <p:nvPr/>
          </p:nvSpPr>
          <p:spPr>
            <a:xfrm>
              <a:off x="8463083" y="2129386"/>
              <a:ext cx="1387600" cy="1918330"/>
            </a:xfrm>
            <a:custGeom>
              <a:avLst/>
              <a:gdLst/>
              <a:ahLst/>
              <a:cxnLst/>
              <a:rect l="l" t="t" r="r" b="b"/>
              <a:pathLst>
                <a:path w="20184" h="27904" fill="none" extrusionOk="0">
                  <a:moveTo>
                    <a:pt x="20184" y="27904"/>
                  </a:moveTo>
                  <a:lnTo>
                    <a:pt x="13527" y="21642"/>
                  </a:lnTo>
                  <a:cubicBezTo>
                    <a:pt x="12372" y="20518"/>
                    <a:pt x="11399" y="19150"/>
                    <a:pt x="10761" y="17691"/>
                  </a:cubicBezTo>
                  <a:lnTo>
                    <a:pt x="5624" y="5715"/>
                  </a:lnTo>
                  <a:cubicBezTo>
                    <a:pt x="5624" y="5715"/>
                    <a:pt x="7053" y="3952"/>
                    <a:pt x="6445" y="2432"/>
                  </a:cubicBezTo>
                  <a:cubicBezTo>
                    <a:pt x="5837" y="912"/>
                    <a:pt x="1642" y="1"/>
                    <a:pt x="1" y="2341"/>
                  </a:cubicBezTo>
                </a:path>
              </a:pathLst>
            </a:custGeom>
            <a:noFill/>
            <a:ln w="19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7"/>
            <p:cNvSpPr/>
            <p:nvPr/>
          </p:nvSpPr>
          <p:spPr>
            <a:xfrm>
              <a:off x="7915647" y="3322568"/>
              <a:ext cx="459783" cy="685481"/>
            </a:xfrm>
            <a:custGeom>
              <a:avLst/>
              <a:gdLst/>
              <a:ahLst/>
              <a:cxnLst/>
              <a:rect l="l" t="t" r="r" b="b"/>
              <a:pathLst>
                <a:path w="6688" h="9971" fill="none" extrusionOk="0">
                  <a:moveTo>
                    <a:pt x="6687" y="9970"/>
                  </a:moveTo>
                  <a:lnTo>
                    <a:pt x="0" y="0"/>
                  </a:lnTo>
                </a:path>
              </a:pathLst>
            </a:custGeom>
            <a:noFill/>
            <a:ln w="19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7"/>
            <p:cNvSpPr/>
            <p:nvPr/>
          </p:nvSpPr>
          <p:spPr>
            <a:xfrm>
              <a:off x="8419222" y="3301669"/>
              <a:ext cx="764885" cy="727280"/>
            </a:xfrm>
            <a:custGeom>
              <a:avLst/>
              <a:gdLst/>
              <a:ahLst/>
              <a:cxnLst/>
              <a:rect l="l" t="t" r="r" b="b"/>
              <a:pathLst>
                <a:path w="11126" h="10579" fill="none" extrusionOk="0">
                  <a:moveTo>
                    <a:pt x="11125" y="0"/>
                  </a:moveTo>
                  <a:lnTo>
                    <a:pt x="1" y="10578"/>
                  </a:lnTo>
                </a:path>
              </a:pathLst>
            </a:custGeom>
            <a:noFill/>
            <a:ln w="19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7"/>
            <p:cNvSpPr/>
            <p:nvPr/>
          </p:nvSpPr>
          <p:spPr>
            <a:xfrm>
              <a:off x="8463083" y="3621344"/>
              <a:ext cx="204868" cy="100371"/>
            </a:xfrm>
            <a:custGeom>
              <a:avLst/>
              <a:gdLst/>
              <a:ahLst/>
              <a:cxnLst/>
              <a:rect l="l" t="t" r="r" b="b"/>
              <a:pathLst>
                <a:path w="2980" h="1460" extrusionOk="0">
                  <a:moveTo>
                    <a:pt x="275" y="1"/>
                  </a:moveTo>
                  <a:lnTo>
                    <a:pt x="1" y="1460"/>
                  </a:lnTo>
                  <a:lnTo>
                    <a:pt x="2980" y="1460"/>
                  </a:lnTo>
                  <a:lnTo>
                    <a:pt x="1278" y="852"/>
                  </a:lnTo>
                  <a:lnTo>
                    <a:pt x="13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7"/>
            <p:cNvSpPr/>
            <p:nvPr/>
          </p:nvSpPr>
          <p:spPr>
            <a:xfrm>
              <a:off x="7585453" y="2936551"/>
              <a:ext cx="1051149" cy="703699"/>
            </a:xfrm>
            <a:custGeom>
              <a:avLst/>
              <a:gdLst/>
              <a:ahLst/>
              <a:cxnLst/>
              <a:rect l="l" t="t" r="r" b="b"/>
              <a:pathLst>
                <a:path w="15290" h="10236" extrusionOk="0">
                  <a:moveTo>
                    <a:pt x="12198" y="0"/>
                  </a:moveTo>
                  <a:cubicBezTo>
                    <a:pt x="9693" y="0"/>
                    <a:pt x="5107" y="2089"/>
                    <a:pt x="5107" y="2089"/>
                  </a:cubicBezTo>
                  <a:lnTo>
                    <a:pt x="3496" y="965"/>
                  </a:lnTo>
                  <a:lnTo>
                    <a:pt x="1" y="1451"/>
                  </a:lnTo>
                  <a:cubicBezTo>
                    <a:pt x="1" y="1451"/>
                    <a:pt x="153" y="4947"/>
                    <a:pt x="3557" y="5646"/>
                  </a:cubicBezTo>
                  <a:cubicBezTo>
                    <a:pt x="3925" y="5719"/>
                    <a:pt x="4314" y="5751"/>
                    <a:pt x="4715" y="5751"/>
                  </a:cubicBezTo>
                  <a:cubicBezTo>
                    <a:pt x="8001" y="5751"/>
                    <a:pt x="12129" y="3579"/>
                    <a:pt x="12129" y="3579"/>
                  </a:cubicBezTo>
                  <a:lnTo>
                    <a:pt x="12767" y="10236"/>
                  </a:lnTo>
                  <a:lnTo>
                    <a:pt x="14378" y="10236"/>
                  </a:lnTo>
                  <a:cubicBezTo>
                    <a:pt x="14378" y="10236"/>
                    <a:pt x="15138" y="3974"/>
                    <a:pt x="15199" y="3123"/>
                  </a:cubicBezTo>
                  <a:cubicBezTo>
                    <a:pt x="15290" y="2302"/>
                    <a:pt x="15016" y="327"/>
                    <a:pt x="12615" y="23"/>
                  </a:cubicBezTo>
                  <a:cubicBezTo>
                    <a:pt x="12484" y="7"/>
                    <a:pt x="12345" y="0"/>
                    <a:pt x="121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7"/>
            <p:cNvSpPr/>
            <p:nvPr/>
          </p:nvSpPr>
          <p:spPr>
            <a:xfrm>
              <a:off x="7063041" y="3109451"/>
              <a:ext cx="2037470" cy="917367"/>
            </a:xfrm>
            <a:custGeom>
              <a:avLst/>
              <a:gdLst/>
              <a:ahLst/>
              <a:cxnLst/>
              <a:rect l="l" t="t" r="r" b="b"/>
              <a:pathLst>
                <a:path w="29637" h="13344" fill="none" extrusionOk="0">
                  <a:moveTo>
                    <a:pt x="29637" y="0"/>
                  </a:moveTo>
                  <a:cubicBezTo>
                    <a:pt x="25746" y="4620"/>
                    <a:pt x="17296" y="3799"/>
                    <a:pt x="13497" y="4803"/>
                  </a:cubicBezTo>
                  <a:cubicBezTo>
                    <a:pt x="13497" y="4803"/>
                    <a:pt x="4074" y="7721"/>
                    <a:pt x="1" y="13344"/>
                  </a:cubicBezTo>
                  <a:lnTo>
                    <a:pt x="18785" y="13344"/>
                  </a:lnTo>
                </a:path>
              </a:pathLst>
            </a:custGeom>
            <a:noFill/>
            <a:ln w="190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7"/>
            <p:cNvSpPr/>
            <p:nvPr/>
          </p:nvSpPr>
          <p:spPr>
            <a:xfrm>
              <a:off x="8218617" y="4336043"/>
              <a:ext cx="183968" cy="39736"/>
            </a:xfrm>
            <a:custGeom>
              <a:avLst/>
              <a:gdLst/>
              <a:ahLst/>
              <a:cxnLst/>
              <a:rect l="l" t="t" r="r" b="b"/>
              <a:pathLst>
                <a:path w="2676" h="578" extrusionOk="0">
                  <a:moveTo>
                    <a:pt x="1" y="0"/>
                  </a:moveTo>
                  <a:lnTo>
                    <a:pt x="1" y="578"/>
                  </a:lnTo>
                  <a:lnTo>
                    <a:pt x="2675" y="578"/>
                  </a:lnTo>
                  <a:lnTo>
                    <a:pt x="267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7"/>
            <p:cNvSpPr/>
            <p:nvPr/>
          </p:nvSpPr>
          <p:spPr>
            <a:xfrm>
              <a:off x="7065172" y="3895097"/>
              <a:ext cx="1339476" cy="307233"/>
            </a:xfrm>
            <a:custGeom>
              <a:avLst/>
              <a:gdLst/>
              <a:ahLst/>
              <a:cxnLst/>
              <a:rect l="l" t="t" r="r" b="b"/>
              <a:pathLst>
                <a:path w="19484" h="4469" fill="none" extrusionOk="0">
                  <a:moveTo>
                    <a:pt x="19210" y="1"/>
                  </a:moveTo>
                  <a:lnTo>
                    <a:pt x="0" y="1308"/>
                  </a:lnTo>
                  <a:lnTo>
                    <a:pt x="0" y="3101"/>
                  </a:lnTo>
                  <a:lnTo>
                    <a:pt x="19484" y="4469"/>
                  </a:lnTo>
                </a:path>
              </a:pathLst>
            </a:custGeom>
            <a:noFill/>
            <a:ln w="68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7"/>
            <p:cNvSpPr/>
            <p:nvPr/>
          </p:nvSpPr>
          <p:spPr>
            <a:xfrm>
              <a:off x="8241648" y="3870073"/>
              <a:ext cx="355287" cy="355287"/>
            </a:xfrm>
            <a:custGeom>
              <a:avLst/>
              <a:gdLst/>
              <a:ahLst/>
              <a:cxnLst/>
              <a:rect l="l" t="t" r="r" b="b"/>
              <a:pathLst>
                <a:path w="5168" h="5168" extrusionOk="0">
                  <a:moveTo>
                    <a:pt x="2584" y="0"/>
                  </a:moveTo>
                  <a:cubicBezTo>
                    <a:pt x="1155" y="30"/>
                    <a:pt x="0" y="1155"/>
                    <a:pt x="0" y="2584"/>
                  </a:cubicBezTo>
                  <a:cubicBezTo>
                    <a:pt x="0" y="3982"/>
                    <a:pt x="1155" y="5167"/>
                    <a:pt x="2584" y="5167"/>
                  </a:cubicBezTo>
                  <a:cubicBezTo>
                    <a:pt x="3982" y="5167"/>
                    <a:pt x="5167" y="4012"/>
                    <a:pt x="5167" y="2584"/>
                  </a:cubicBezTo>
                  <a:cubicBezTo>
                    <a:pt x="5167" y="1125"/>
                    <a:pt x="4043" y="0"/>
                    <a:pt x="25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7"/>
            <p:cNvSpPr/>
            <p:nvPr/>
          </p:nvSpPr>
          <p:spPr>
            <a:xfrm>
              <a:off x="6985768" y="3966182"/>
              <a:ext cx="160938" cy="163069"/>
            </a:xfrm>
            <a:custGeom>
              <a:avLst/>
              <a:gdLst/>
              <a:ahLst/>
              <a:cxnLst/>
              <a:rect l="l" t="t" r="r" b="b"/>
              <a:pathLst>
                <a:path w="2341" h="2372" extrusionOk="0">
                  <a:moveTo>
                    <a:pt x="1186" y="0"/>
                  </a:moveTo>
                  <a:cubicBezTo>
                    <a:pt x="517" y="0"/>
                    <a:pt x="0" y="517"/>
                    <a:pt x="0" y="1186"/>
                  </a:cubicBezTo>
                  <a:cubicBezTo>
                    <a:pt x="0" y="1824"/>
                    <a:pt x="517" y="2371"/>
                    <a:pt x="1186" y="2371"/>
                  </a:cubicBezTo>
                  <a:cubicBezTo>
                    <a:pt x="1824" y="2371"/>
                    <a:pt x="2341" y="1824"/>
                    <a:pt x="2341" y="1186"/>
                  </a:cubicBezTo>
                  <a:cubicBezTo>
                    <a:pt x="2341" y="547"/>
                    <a:pt x="1824" y="0"/>
                    <a:pt x="11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7"/>
            <p:cNvSpPr/>
            <p:nvPr/>
          </p:nvSpPr>
          <p:spPr>
            <a:xfrm>
              <a:off x="8291765" y="4049779"/>
              <a:ext cx="127527" cy="305101"/>
            </a:xfrm>
            <a:custGeom>
              <a:avLst/>
              <a:gdLst/>
              <a:ahLst/>
              <a:cxnLst/>
              <a:rect l="l" t="t" r="r" b="b"/>
              <a:pathLst>
                <a:path w="1855" h="4438" fill="none" extrusionOk="0">
                  <a:moveTo>
                    <a:pt x="1855" y="0"/>
                  </a:moveTo>
                  <a:lnTo>
                    <a:pt x="1" y="4438"/>
                  </a:lnTo>
                </a:path>
              </a:pathLst>
            </a:custGeom>
            <a:noFill/>
            <a:ln w="912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7"/>
            <p:cNvSpPr/>
            <p:nvPr/>
          </p:nvSpPr>
          <p:spPr>
            <a:xfrm>
              <a:off x="7561666" y="3213397"/>
              <a:ext cx="568817" cy="160182"/>
            </a:xfrm>
            <a:custGeom>
              <a:avLst/>
              <a:gdLst/>
              <a:ahLst/>
              <a:cxnLst/>
              <a:rect l="l" t="t" r="r" b="b"/>
              <a:pathLst>
                <a:path w="8274" h="2330" extrusionOk="0">
                  <a:moveTo>
                    <a:pt x="4196" y="1"/>
                  </a:moveTo>
                  <a:cubicBezTo>
                    <a:pt x="2113" y="1"/>
                    <a:pt x="1" y="299"/>
                    <a:pt x="195" y="1011"/>
                  </a:cubicBezTo>
                  <a:cubicBezTo>
                    <a:pt x="484" y="1986"/>
                    <a:pt x="1588" y="2330"/>
                    <a:pt x="2882" y="2330"/>
                  </a:cubicBezTo>
                  <a:cubicBezTo>
                    <a:pt x="5259" y="2330"/>
                    <a:pt x="8273" y="1167"/>
                    <a:pt x="8037" y="616"/>
                  </a:cubicBezTo>
                  <a:cubicBezTo>
                    <a:pt x="7838" y="232"/>
                    <a:pt x="6028" y="1"/>
                    <a:pt x="41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7"/>
            <p:cNvSpPr/>
            <p:nvPr/>
          </p:nvSpPr>
          <p:spPr>
            <a:xfrm>
              <a:off x="8417160" y="2145267"/>
              <a:ext cx="240066" cy="241235"/>
            </a:xfrm>
            <a:custGeom>
              <a:avLst/>
              <a:gdLst/>
              <a:ahLst/>
              <a:cxnLst/>
              <a:rect l="l" t="t" r="r" b="b"/>
              <a:pathLst>
                <a:path w="3492" h="3509" extrusionOk="0">
                  <a:moveTo>
                    <a:pt x="2409" y="0"/>
                  </a:moveTo>
                  <a:cubicBezTo>
                    <a:pt x="2366" y="0"/>
                    <a:pt x="2323" y="4"/>
                    <a:pt x="2280" y="13"/>
                  </a:cubicBezTo>
                  <a:cubicBezTo>
                    <a:pt x="1672" y="134"/>
                    <a:pt x="1246" y="1289"/>
                    <a:pt x="1246" y="1289"/>
                  </a:cubicBezTo>
                  <a:lnTo>
                    <a:pt x="0" y="2748"/>
                  </a:lnTo>
                  <a:lnTo>
                    <a:pt x="730" y="3508"/>
                  </a:lnTo>
                  <a:cubicBezTo>
                    <a:pt x="730" y="3508"/>
                    <a:pt x="1733" y="1836"/>
                    <a:pt x="1976" y="1836"/>
                  </a:cubicBezTo>
                  <a:cubicBezTo>
                    <a:pt x="2189" y="1836"/>
                    <a:pt x="2553" y="1228"/>
                    <a:pt x="3040" y="955"/>
                  </a:cubicBezTo>
                  <a:cubicBezTo>
                    <a:pt x="3492" y="701"/>
                    <a:pt x="2972" y="0"/>
                    <a:pt x="24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7"/>
            <p:cNvSpPr/>
            <p:nvPr/>
          </p:nvSpPr>
          <p:spPr>
            <a:xfrm>
              <a:off x="8241648" y="4237803"/>
              <a:ext cx="204799" cy="100371"/>
            </a:xfrm>
            <a:custGeom>
              <a:avLst/>
              <a:gdLst/>
              <a:ahLst/>
              <a:cxnLst/>
              <a:rect l="l" t="t" r="r" b="b"/>
              <a:pathLst>
                <a:path w="2979" h="1460" extrusionOk="0">
                  <a:moveTo>
                    <a:pt x="274" y="1"/>
                  </a:moveTo>
                  <a:lnTo>
                    <a:pt x="0" y="1460"/>
                  </a:lnTo>
                  <a:lnTo>
                    <a:pt x="2979" y="1460"/>
                  </a:lnTo>
                  <a:lnTo>
                    <a:pt x="1246" y="791"/>
                  </a:lnTo>
                  <a:lnTo>
                    <a:pt x="13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7"/>
            <p:cNvSpPr/>
            <p:nvPr/>
          </p:nvSpPr>
          <p:spPr>
            <a:xfrm>
              <a:off x="7516499" y="3036303"/>
              <a:ext cx="952978" cy="1228724"/>
            </a:xfrm>
            <a:custGeom>
              <a:avLst/>
              <a:gdLst/>
              <a:ahLst/>
              <a:cxnLst/>
              <a:rect l="l" t="t" r="r" b="b"/>
              <a:pathLst>
                <a:path w="13862" h="17873" extrusionOk="0">
                  <a:moveTo>
                    <a:pt x="4742" y="0"/>
                  </a:moveTo>
                  <a:lnTo>
                    <a:pt x="1" y="426"/>
                  </a:lnTo>
                  <a:cubicBezTo>
                    <a:pt x="548" y="2553"/>
                    <a:pt x="1247" y="3283"/>
                    <a:pt x="2645" y="3891"/>
                  </a:cubicBezTo>
                  <a:cubicBezTo>
                    <a:pt x="4104" y="4499"/>
                    <a:pt x="10974" y="9149"/>
                    <a:pt x="10974" y="9149"/>
                  </a:cubicBezTo>
                  <a:lnTo>
                    <a:pt x="10548" y="17873"/>
                  </a:lnTo>
                  <a:lnTo>
                    <a:pt x="12311" y="17873"/>
                  </a:lnTo>
                  <a:cubicBezTo>
                    <a:pt x="12311" y="17873"/>
                    <a:pt x="13709" y="10517"/>
                    <a:pt x="13770" y="7751"/>
                  </a:cubicBezTo>
                  <a:cubicBezTo>
                    <a:pt x="13861" y="4985"/>
                    <a:pt x="5472" y="790"/>
                    <a:pt x="5472" y="790"/>
                  </a:cubicBezTo>
                  <a:lnTo>
                    <a:pt x="474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7"/>
            <p:cNvSpPr/>
            <p:nvPr/>
          </p:nvSpPr>
          <p:spPr>
            <a:xfrm>
              <a:off x="6860373" y="3082226"/>
              <a:ext cx="712637" cy="265503"/>
            </a:xfrm>
            <a:custGeom>
              <a:avLst/>
              <a:gdLst/>
              <a:ahLst/>
              <a:cxnLst/>
              <a:rect l="l" t="t" r="r" b="b"/>
              <a:pathLst>
                <a:path w="10366" h="3862" extrusionOk="0">
                  <a:moveTo>
                    <a:pt x="9423" y="1"/>
                  </a:moveTo>
                  <a:cubicBezTo>
                    <a:pt x="9200" y="520"/>
                    <a:pt x="8811" y="677"/>
                    <a:pt x="8322" y="677"/>
                  </a:cubicBezTo>
                  <a:cubicBezTo>
                    <a:pt x="7810" y="677"/>
                    <a:pt x="7189" y="505"/>
                    <a:pt x="6536" y="396"/>
                  </a:cubicBezTo>
                  <a:cubicBezTo>
                    <a:pt x="6273" y="353"/>
                    <a:pt x="6044" y="333"/>
                    <a:pt x="5832" y="333"/>
                  </a:cubicBezTo>
                  <a:cubicBezTo>
                    <a:pt x="4991" y="333"/>
                    <a:pt x="4412" y="658"/>
                    <a:pt x="2979" y="1217"/>
                  </a:cubicBezTo>
                  <a:cubicBezTo>
                    <a:pt x="2572" y="1385"/>
                    <a:pt x="2195" y="1450"/>
                    <a:pt x="1854" y="1450"/>
                  </a:cubicBezTo>
                  <a:cubicBezTo>
                    <a:pt x="720" y="1450"/>
                    <a:pt x="1" y="731"/>
                    <a:pt x="0" y="730"/>
                  </a:cubicBezTo>
                  <a:lnTo>
                    <a:pt x="0" y="730"/>
                  </a:lnTo>
                  <a:lnTo>
                    <a:pt x="2311" y="3861"/>
                  </a:lnTo>
                  <a:cubicBezTo>
                    <a:pt x="2311" y="3861"/>
                    <a:pt x="3405" y="3588"/>
                    <a:pt x="4438" y="3162"/>
                  </a:cubicBezTo>
                  <a:cubicBezTo>
                    <a:pt x="5472" y="2706"/>
                    <a:pt x="6384" y="2980"/>
                    <a:pt x="7903" y="2736"/>
                  </a:cubicBezTo>
                  <a:cubicBezTo>
                    <a:pt x="9423" y="2524"/>
                    <a:pt x="9940" y="1034"/>
                    <a:pt x="10365" y="31"/>
                  </a:cubicBezTo>
                  <a:lnTo>
                    <a:pt x="103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7"/>
            <p:cNvSpPr/>
            <p:nvPr/>
          </p:nvSpPr>
          <p:spPr>
            <a:xfrm>
              <a:off x="7520693" y="2072876"/>
              <a:ext cx="292589" cy="411798"/>
            </a:xfrm>
            <a:custGeom>
              <a:avLst/>
              <a:gdLst/>
              <a:ahLst/>
              <a:cxnLst/>
              <a:rect l="l" t="t" r="r" b="b"/>
              <a:pathLst>
                <a:path w="4256" h="5990" extrusionOk="0">
                  <a:moveTo>
                    <a:pt x="1916" y="1"/>
                  </a:moveTo>
                  <a:cubicBezTo>
                    <a:pt x="992" y="1"/>
                    <a:pt x="295" y="715"/>
                    <a:pt x="122" y="1309"/>
                  </a:cubicBezTo>
                  <a:cubicBezTo>
                    <a:pt x="0" y="2069"/>
                    <a:pt x="912" y="4318"/>
                    <a:pt x="912" y="4318"/>
                  </a:cubicBezTo>
                  <a:lnTo>
                    <a:pt x="639" y="5990"/>
                  </a:lnTo>
                  <a:lnTo>
                    <a:pt x="2827" y="5990"/>
                  </a:lnTo>
                  <a:cubicBezTo>
                    <a:pt x="2827" y="5990"/>
                    <a:pt x="2918" y="4592"/>
                    <a:pt x="3162" y="4227"/>
                  </a:cubicBezTo>
                  <a:cubicBezTo>
                    <a:pt x="3435" y="3832"/>
                    <a:pt x="3830" y="4105"/>
                    <a:pt x="3952" y="3710"/>
                  </a:cubicBezTo>
                  <a:cubicBezTo>
                    <a:pt x="4104" y="3345"/>
                    <a:pt x="3891" y="2646"/>
                    <a:pt x="3891" y="2646"/>
                  </a:cubicBezTo>
                  <a:lnTo>
                    <a:pt x="4256" y="2555"/>
                  </a:lnTo>
                  <a:cubicBezTo>
                    <a:pt x="4256" y="2555"/>
                    <a:pt x="3222" y="367"/>
                    <a:pt x="2584" y="123"/>
                  </a:cubicBezTo>
                  <a:cubicBezTo>
                    <a:pt x="2352" y="38"/>
                    <a:pt x="2128" y="1"/>
                    <a:pt x="19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7"/>
            <p:cNvSpPr/>
            <p:nvPr/>
          </p:nvSpPr>
          <p:spPr>
            <a:xfrm>
              <a:off x="7750584" y="2139836"/>
              <a:ext cx="37674" cy="104565"/>
            </a:xfrm>
            <a:custGeom>
              <a:avLst/>
              <a:gdLst/>
              <a:ahLst/>
              <a:cxnLst/>
              <a:rect l="l" t="t" r="r" b="b"/>
              <a:pathLst>
                <a:path w="548" h="1521" extrusionOk="0">
                  <a:moveTo>
                    <a:pt x="274" y="0"/>
                  </a:moveTo>
                  <a:cubicBezTo>
                    <a:pt x="122" y="0"/>
                    <a:pt x="0" y="365"/>
                    <a:pt x="0" y="760"/>
                  </a:cubicBezTo>
                  <a:cubicBezTo>
                    <a:pt x="0" y="1186"/>
                    <a:pt x="122" y="1520"/>
                    <a:pt x="274" y="1520"/>
                  </a:cubicBezTo>
                  <a:cubicBezTo>
                    <a:pt x="426" y="1520"/>
                    <a:pt x="547" y="1186"/>
                    <a:pt x="547" y="760"/>
                  </a:cubicBezTo>
                  <a:cubicBezTo>
                    <a:pt x="547" y="365"/>
                    <a:pt x="426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7"/>
            <p:cNvSpPr/>
            <p:nvPr/>
          </p:nvSpPr>
          <p:spPr>
            <a:xfrm>
              <a:off x="7650282" y="2192084"/>
              <a:ext cx="127527" cy="69"/>
            </a:xfrm>
            <a:custGeom>
              <a:avLst/>
              <a:gdLst/>
              <a:ahLst/>
              <a:cxnLst/>
              <a:rect l="l" t="t" r="r" b="b"/>
              <a:pathLst>
                <a:path w="1855" h="1" fill="none" extrusionOk="0">
                  <a:moveTo>
                    <a:pt x="1854" y="0"/>
                  </a:moveTo>
                  <a:lnTo>
                    <a:pt x="0" y="0"/>
                  </a:lnTo>
                </a:path>
              </a:pathLst>
            </a:custGeom>
            <a:noFill/>
            <a:ln w="4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7"/>
            <p:cNvSpPr/>
            <p:nvPr/>
          </p:nvSpPr>
          <p:spPr>
            <a:xfrm>
              <a:off x="7502750" y="2070126"/>
              <a:ext cx="203974" cy="299602"/>
            </a:xfrm>
            <a:custGeom>
              <a:avLst/>
              <a:gdLst/>
              <a:ahLst/>
              <a:cxnLst/>
              <a:rect l="l" t="t" r="r" b="b"/>
              <a:pathLst>
                <a:path w="2967" h="4358" extrusionOk="0">
                  <a:moveTo>
                    <a:pt x="1916" y="0"/>
                  </a:moveTo>
                  <a:cubicBezTo>
                    <a:pt x="499" y="0"/>
                    <a:pt x="1" y="1439"/>
                    <a:pt x="201" y="2139"/>
                  </a:cubicBezTo>
                  <a:cubicBezTo>
                    <a:pt x="413" y="2960"/>
                    <a:pt x="1265" y="4358"/>
                    <a:pt x="1265" y="4358"/>
                  </a:cubicBezTo>
                  <a:cubicBezTo>
                    <a:pt x="2784" y="3446"/>
                    <a:pt x="2967" y="224"/>
                    <a:pt x="2967" y="224"/>
                  </a:cubicBezTo>
                  <a:cubicBezTo>
                    <a:pt x="2572" y="67"/>
                    <a:pt x="2223" y="0"/>
                    <a:pt x="1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7"/>
            <p:cNvSpPr/>
            <p:nvPr/>
          </p:nvSpPr>
          <p:spPr>
            <a:xfrm>
              <a:off x="7384848" y="2053283"/>
              <a:ext cx="365737" cy="226592"/>
            </a:xfrm>
            <a:custGeom>
              <a:avLst/>
              <a:gdLst/>
              <a:ahLst/>
              <a:cxnLst/>
              <a:rect l="l" t="t" r="r" b="b"/>
              <a:pathLst>
                <a:path w="5320" h="3296" extrusionOk="0">
                  <a:moveTo>
                    <a:pt x="3541" y="1"/>
                  </a:moveTo>
                  <a:cubicBezTo>
                    <a:pt x="3299" y="1"/>
                    <a:pt x="3040" y="42"/>
                    <a:pt x="2767" y="135"/>
                  </a:cubicBezTo>
                  <a:cubicBezTo>
                    <a:pt x="1460" y="621"/>
                    <a:pt x="1612" y="2263"/>
                    <a:pt x="1612" y="2263"/>
                  </a:cubicBezTo>
                  <a:lnTo>
                    <a:pt x="1" y="3296"/>
                  </a:lnTo>
                  <a:lnTo>
                    <a:pt x="5320" y="1229"/>
                  </a:lnTo>
                  <a:cubicBezTo>
                    <a:pt x="5151" y="624"/>
                    <a:pt x="4481" y="1"/>
                    <a:pt x="3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7"/>
            <p:cNvSpPr/>
            <p:nvPr/>
          </p:nvSpPr>
          <p:spPr>
            <a:xfrm>
              <a:off x="7420734" y="2449818"/>
              <a:ext cx="474083" cy="652001"/>
            </a:xfrm>
            <a:custGeom>
              <a:avLst/>
              <a:gdLst/>
              <a:ahLst/>
              <a:cxnLst/>
              <a:rect l="l" t="t" r="r" b="b"/>
              <a:pathLst>
                <a:path w="6896" h="9484" extrusionOk="0">
                  <a:moveTo>
                    <a:pt x="3040" y="1"/>
                  </a:moveTo>
                  <a:cubicBezTo>
                    <a:pt x="118" y="1"/>
                    <a:pt x="1" y="5028"/>
                    <a:pt x="360" y="5978"/>
                  </a:cubicBezTo>
                  <a:cubicBezTo>
                    <a:pt x="786" y="7163"/>
                    <a:pt x="269" y="9018"/>
                    <a:pt x="664" y="9382"/>
                  </a:cubicBezTo>
                  <a:cubicBezTo>
                    <a:pt x="740" y="9452"/>
                    <a:pt x="1055" y="9483"/>
                    <a:pt x="1506" y="9483"/>
                  </a:cubicBezTo>
                  <a:cubicBezTo>
                    <a:pt x="3219" y="9483"/>
                    <a:pt x="6895" y="9030"/>
                    <a:pt x="6895" y="8501"/>
                  </a:cubicBezTo>
                  <a:cubicBezTo>
                    <a:pt x="6895" y="7802"/>
                    <a:pt x="6044" y="6951"/>
                    <a:pt x="5679" y="5370"/>
                  </a:cubicBezTo>
                  <a:cubicBezTo>
                    <a:pt x="5284" y="3850"/>
                    <a:pt x="5953" y="1084"/>
                    <a:pt x="4950" y="568"/>
                  </a:cubicBezTo>
                  <a:cubicBezTo>
                    <a:pt x="4209" y="171"/>
                    <a:pt x="3577" y="1"/>
                    <a:pt x="30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7"/>
            <p:cNvSpPr/>
            <p:nvPr/>
          </p:nvSpPr>
          <p:spPr>
            <a:xfrm>
              <a:off x="7516499" y="2244332"/>
              <a:ext cx="1019800" cy="432834"/>
            </a:xfrm>
            <a:custGeom>
              <a:avLst/>
              <a:gdLst/>
              <a:ahLst/>
              <a:cxnLst/>
              <a:rect l="l" t="t" r="r" b="b"/>
              <a:pathLst>
                <a:path w="14834" h="6296" extrusionOk="0">
                  <a:moveTo>
                    <a:pt x="14013" y="0"/>
                  </a:moveTo>
                  <a:lnTo>
                    <a:pt x="8846" y="3800"/>
                  </a:lnTo>
                  <a:cubicBezTo>
                    <a:pt x="8846" y="3800"/>
                    <a:pt x="6475" y="3709"/>
                    <a:pt x="3557" y="3283"/>
                  </a:cubicBezTo>
                  <a:cubicBezTo>
                    <a:pt x="2741" y="3172"/>
                    <a:pt x="2103" y="3112"/>
                    <a:pt x="1608" y="3112"/>
                  </a:cubicBezTo>
                  <a:cubicBezTo>
                    <a:pt x="332" y="3112"/>
                    <a:pt x="1" y="3514"/>
                    <a:pt x="1" y="4499"/>
                  </a:cubicBezTo>
                  <a:cubicBezTo>
                    <a:pt x="1" y="5593"/>
                    <a:pt x="1672" y="5927"/>
                    <a:pt x="2949" y="6019"/>
                  </a:cubicBezTo>
                  <a:cubicBezTo>
                    <a:pt x="3809" y="6039"/>
                    <a:pt x="4709" y="6296"/>
                    <a:pt x="6169" y="6296"/>
                  </a:cubicBezTo>
                  <a:cubicBezTo>
                    <a:pt x="6926" y="6296"/>
                    <a:pt x="7835" y="6226"/>
                    <a:pt x="8967" y="6019"/>
                  </a:cubicBezTo>
                  <a:cubicBezTo>
                    <a:pt x="12250" y="5411"/>
                    <a:pt x="14834" y="1034"/>
                    <a:pt x="14834" y="1034"/>
                  </a:cubicBezTo>
                  <a:lnTo>
                    <a:pt x="1401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Slika 4">
            <a:extLst>
              <a:ext uri="{FF2B5EF4-FFF2-40B4-BE49-F238E27FC236}">
                <a16:creationId xmlns:a16="http://schemas.microsoft.com/office/drawing/2014/main" id="{6F6B4C8B-7E4D-5889-FE3F-AE42895736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143"/>
          <a:stretch>
            <a:fillRect/>
          </a:stretch>
        </p:blipFill>
        <p:spPr>
          <a:xfrm>
            <a:off x="4951434" y="254027"/>
            <a:ext cx="3422829" cy="4555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8F42DAAF-FD59-ED70-141A-CE449BBAA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318" y="1108412"/>
            <a:ext cx="7175553" cy="4036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p61"/>
          <p:cNvSpPr txBox="1">
            <a:spLocks noGrp="1"/>
          </p:cNvSpPr>
          <p:nvPr>
            <p:ph type="title"/>
          </p:nvPr>
        </p:nvSpPr>
        <p:spPr>
          <a:xfrm>
            <a:off x="836464" y="150861"/>
            <a:ext cx="28956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Novi bicikl</a:t>
            </a:r>
            <a:endParaRPr dirty="0"/>
          </a:p>
        </p:txBody>
      </p:sp>
      <p:grpSp>
        <p:nvGrpSpPr>
          <p:cNvPr id="1786" name="Google Shape;1786;p61"/>
          <p:cNvGrpSpPr/>
          <p:nvPr/>
        </p:nvGrpSpPr>
        <p:grpSpPr>
          <a:xfrm flipH="1">
            <a:off x="6294780" y="2904656"/>
            <a:ext cx="2849220" cy="1772239"/>
            <a:chOff x="2743091" y="1757851"/>
            <a:chExt cx="4705566" cy="2926902"/>
          </a:xfrm>
        </p:grpSpPr>
        <p:sp>
          <p:nvSpPr>
            <p:cNvPr id="1787" name="Google Shape;1787;p61"/>
            <p:cNvSpPr/>
            <p:nvPr/>
          </p:nvSpPr>
          <p:spPr>
            <a:xfrm>
              <a:off x="2743091" y="4564101"/>
              <a:ext cx="1683074" cy="120653"/>
            </a:xfrm>
            <a:custGeom>
              <a:avLst/>
              <a:gdLst/>
              <a:ahLst/>
              <a:cxnLst/>
              <a:rect l="l" t="t" r="r" b="b"/>
              <a:pathLst>
                <a:path w="14438" h="1035" extrusionOk="0">
                  <a:moveTo>
                    <a:pt x="7234" y="1"/>
                  </a:moveTo>
                  <a:cubicBezTo>
                    <a:pt x="3252" y="1"/>
                    <a:pt x="0" y="213"/>
                    <a:pt x="0" y="517"/>
                  </a:cubicBezTo>
                  <a:cubicBezTo>
                    <a:pt x="0" y="821"/>
                    <a:pt x="3252" y="1034"/>
                    <a:pt x="7234" y="1034"/>
                  </a:cubicBezTo>
                  <a:cubicBezTo>
                    <a:pt x="11216" y="1034"/>
                    <a:pt x="14438" y="821"/>
                    <a:pt x="14438" y="517"/>
                  </a:cubicBezTo>
                  <a:cubicBezTo>
                    <a:pt x="14438" y="213"/>
                    <a:pt x="11186" y="1"/>
                    <a:pt x="7234" y="1"/>
                  </a:cubicBezTo>
                  <a:close/>
                </a:path>
              </a:pathLst>
            </a:custGeom>
            <a:solidFill>
              <a:srgbClr val="CFBF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61"/>
            <p:cNvSpPr/>
            <p:nvPr/>
          </p:nvSpPr>
          <p:spPr>
            <a:xfrm>
              <a:off x="5765466" y="4564101"/>
              <a:ext cx="1683190" cy="120653"/>
            </a:xfrm>
            <a:custGeom>
              <a:avLst/>
              <a:gdLst/>
              <a:ahLst/>
              <a:cxnLst/>
              <a:rect l="l" t="t" r="r" b="b"/>
              <a:pathLst>
                <a:path w="14439" h="1035" extrusionOk="0">
                  <a:moveTo>
                    <a:pt x="7204" y="1"/>
                  </a:moveTo>
                  <a:cubicBezTo>
                    <a:pt x="3223" y="1"/>
                    <a:pt x="1" y="213"/>
                    <a:pt x="1" y="517"/>
                  </a:cubicBezTo>
                  <a:cubicBezTo>
                    <a:pt x="1" y="821"/>
                    <a:pt x="3223" y="1034"/>
                    <a:pt x="7204" y="1034"/>
                  </a:cubicBezTo>
                  <a:cubicBezTo>
                    <a:pt x="11217" y="1034"/>
                    <a:pt x="14439" y="821"/>
                    <a:pt x="14439" y="517"/>
                  </a:cubicBezTo>
                  <a:cubicBezTo>
                    <a:pt x="14439" y="213"/>
                    <a:pt x="11217" y="1"/>
                    <a:pt x="7204" y="1"/>
                  </a:cubicBezTo>
                  <a:close/>
                </a:path>
              </a:pathLst>
            </a:custGeom>
            <a:solidFill>
              <a:srgbClr val="CFBF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61"/>
            <p:cNvSpPr/>
            <p:nvPr/>
          </p:nvSpPr>
          <p:spPr>
            <a:xfrm>
              <a:off x="2895451" y="3217689"/>
              <a:ext cx="1346529" cy="1343032"/>
            </a:xfrm>
            <a:custGeom>
              <a:avLst/>
              <a:gdLst/>
              <a:ahLst/>
              <a:cxnLst/>
              <a:rect l="l" t="t" r="r" b="b"/>
              <a:pathLst>
                <a:path w="11551" h="11521" fill="none" extrusionOk="0">
                  <a:moveTo>
                    <a:pt x="0" y="5745"/>
                  </a:moveTo>
                  <a:cubicBezTo>
                    <a:pt x="0" y="8937"/>
                    <a:pt x="2584" y="11520"/>
                    <a:pt x="5775" y="11520"/>
                  </a:cubicBezTo>
                  <a:cubicBezTo>
                    <a:pt x="8967" y="11520"/>
                    <a:pt x="11550" y="8937"/>
                    <a:pt x="11550" y="5745"/>
                  </a:cubicBezTo>
                  <a:cubicBezTo>
                    <a:pt x="11550" y="2584"/>
                    <a:pt x="8967" y="0"/>
                    <a:pt x="5775" y="0"/>
                  </a:cubicBezTo>
                  <a:cubicBezTo>
                    <a:pt x="2584" y="0"/>
                    <a:pt x="0" y="2584"/>
                    <a:pt x="0" y="5745"/>
                  </a:cubicBezTo>
                  <a:close/>
                </a:path>
              </a:pathLst>
            </a:custGeom>
            <a:noFill/>
            <a:ln w="20525" cap="flat" cmpd="sng">
              <a:solidFill>
                <a:srgbClr val="ED0F5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61"/>
            <p:cNvSpPr/>
            <p:nvPr/>
          </p:nvSpPr>
          <p:spPr>
            <a:xfrm>
              <a:off x="3263937" y="3075936"/>
              <a:ext cx="1119795" cy="811578"/>
            </a:xfrm>
            <a:custGeom>
              <a:avLst/>
              <a:gdLst/>
              <a:ahLst/>
              <a:cxnLst/>
              <a:rect l="l" t="t" r="r" b="b"/>
              <a:pathLst>
                <a:path w="9606" h="6962" fill="none" extrusionOk="0">
                  <a:moveTo>
                    <a:pt x="9605" y="6961"/>
                  </a:moveTo>
                  <a:cubicBezTo>
                    <a:pt x="9605" y="3101"/>
                    <a:pt x="6474" y="0"/>
                    <a:pt x="2614" y="0"/>
                  </a:cubicBezTo>
                  <a:cubicBezTo>
                    <a:pt x="1702" y="0"/>
                    <a:pt x="790" y="183"/>
                    <a:pt x="0" y="487"/>
                  </a:cubicBezTo>
                </a:path>
              </a:pathLst>
            </a:custGeom>
            <a:noFill/>
            <a:ln w="19000" cap="flat" cmpd="sng">
              <a:solidFill>
                <a:srgbClr val="E0994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61"/>
            <p:cNvSpPr/>
            <p:nvPr/>
          </p:nvSpPr>
          <p:spPr>
            <a:xfrm>
              <a:off x="5790296" y="3075936"/>
              <a:ext cx="1630033" cy="811578"/>
            </a:xfrm>
            <a:custGeom>
              <a:avLst/>
              <a:gdLst/>
              <a:ahLst/>
              <a:cxnLst/>
              <a:rect l="l" t="t" r="r" b="b"/>
              <a:pathLst>
                <a:path w="13983" h="6962" fill="none" extrusionOk="0">
                  <a:moveTo>
                    <a:pt x="13982" y="6961"/>
                  </a:moveTo>
                  <a:cubicBezTo>
                    <a:pt x="13982" y="3101"/>
                    <a:pt x="10882" y="0"/>
                    <a:pt x="6991" y="0"/>
                  </a:cubicBezTo>
                  <a:cubicBezTo>
                    <a:pt x="3131" y="0"/>
                    <a:pt x="0" y="3101"/>
                    <a:pt x="0" y="6961"/>
                  </a:cubicBez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61"/>
            <p:cNvSpPr/>
            <p:nvPr/>
          </p:nvSpPr>
          <p:spPr>
            <a:xfrm>
              <a:off x="3448121" y="3773739"/>
              <a:ext cx="230464" cy="230697"/>
            </a:xfrm>
            <a:custGeom>
              <a:avLst/>
              <a:gdLst/>
              <a:ahLst/>
              <a:cxnLst/>
              <a:rect l="l" t="t" r="r" b="b"/>
              <a:pathLst>
                <a:path w="1977" h="1979" extrusionOk="0">
                  <a:moveTo>
                    <a:pt x="952" y="1"/>
                  </a:moveTo>
                  <a:cubicBezTo>
                    <a:pt x="428" y="1"/>
                    <a:pt x="1" y="445"/>
                    <a:pt x="1" y="975"/>
                  </a:cubicBezTo>
                  <a:cubicBezTo>
                    <a:pt x="1" y="1553"/>
                    <a:pt x="457" y="1978"/>
                    <a:pt x="1004" y="1978"/>
                  </a:cubicBezTo>
                  <a:cubicBezTo>
                    <a:pt x="1551" y="1978"/>
                    <a:pt x="1976" y="1522"/>
                    <a:pt x="1976" y="975"/>
                  </a:cubicBezTo>
                  <a:cubicBezTo>
                    <a:pt x="1976" y="428"/>
                    <a:pt x="1521" y="2"/>
                    <a:pt x="1004" y="2"/>
                  </a:cubicBezTo>
                  <a:cubicBezTo>
                    <a:pt x="987" y="1"/>
                    <a:pt x="969" y="1"/>
                    <a:pt x="952" y="1"/>
                  </a:cubicBezTo>
                  <a:close/>
                </a:path>
              </a:pathLst>
            </a:custGeom>
            <a:solidFill>
              <a:srgbClr val="006E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61"/>
            <p:cNvSpPr/>
            <p:nvPr/>
          </p:nvSpPr>
          <p:spPr>
            <a:xfrm>
              <a:off x="2944994" y="3263735"/>
              <a:ext cx="1247326" cy="1250939"/>
            </a:xfrm>
            <a:custGeom>
              <a:avLst/>
              <a:gdLst/>
              <a:ahLst/>
              <a:cxnLst/>
              <a:rect l="l" t="t" r="r" b="b"/>
              <a:pathLst>
                <a:path w="10700" h="10731" fill="none" extrusionOk="0">
                  <a:moveTo>
                    <a:pt x="1" y="5350"/>
                  </a:moveTo>
                  <a:cubicBezTo>
                    <a:pt x="1" y="8329"/>
                    <a:pt x="2371" y="10730"/>
                    <a:pt x="5350" y="10730"/>
                  </a:cubicBezTo>
                  <a:cubicBezTo>
                    <a:pt x="8299" y="10730"/>
                    <a:pt x="10700" y="8329"/>
                    <a:pt x="10700" y="5350"/>
                  </a:cubicBezTo>
                  <a:cubicBezTo>
                    <a:pt x="10700" y="2402"/>
                    <a:pt x="8299" y="0"/>
                    <a:pt x="5350" y="0"/>
                  </a:cubicBezTo>
                  <a:cubicBezTo>
                    <a:pt x="2371" y="0"/>
                    <a:pt x="1" y="2402"/>
                    <a:pt x="1" y="5350"/>
                  </a:cubicBezTo>
                  <a:close/>
                </a:path>
              </a:pathLst>
            </a:custGeom>
            <a:noFill/>
            <a:ln w="7600" cap="flat" cmpd="sng">
              <a:solidFill>
                <a:srgbClr val="09224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61"/>
            <p:cNvSpPr/>
            <p:nvPr/>
          </p:nvSpPr>
          <p:spPr>
            <a:xfrm>
              <a:off x="5932048" y="3217689"/>
              <a:ext cx="1346529" cy="1343032"/>
            </a:xfrm>
            <a:custGeom>
              <a:avLst/>
              <a:gdLst/>
              <a:ahLst/>
              <a:cxnLst/>
              <a:rect l="l" t="t" r="r" b="b"/>
              <a:pathLst>
                <a:path w="11551" h="11521" fill="none" extrusionOk="0">
                  <a:moveTo>
                    <a:pt x="0" y="5745"/>
                  </a:moveTo>
                  <a:cubicBezTo>
                    <a:pt x="0" y="8937"/>
                    <a:pt x="2584" y="11520"/>
                    <a:pt x="5775" y="11520"/>
                  </a:cubicBezTo>
                  <a:cubicBezTo>
                    <a:pt x="8967" y="11520"/>
                    <a:pt x="11551" y="8937"/>
                    <a:pt x="11551" y="5745"/>
                  </a:cubicBezTo>
                  <a:cubicBezTo>
                    <a:pt x="11551" y="2584"/>
                    <a:pt x="8967" y="0"/>
                    <a:pt x="5775" y="0"/>
                  </a:cubicBezTo>
                  <a:cubicBezTo>
                    <a:pt x="2584" y="0"/>
                    <a:pt x="0" y="2584"/>
                    <a:pt x="0" y="5745"/>
                  </a:cubicBezTo>
                  <a:close/>
                </a:path>
              </a:pathLst>
            </a:custGeom>
            <a:noFill/>
            <a:ln w="20525" cap="flat" cmpd="sng">
              <a:solidFill>
                <a:srgbClr val="ED0F5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61"/>
            <p:cNvSpPr/>
            <p:nvPr/>
          </p:nvSpPr>
          <p:spPr>
            <a:xfrm>
              <a:off x="5981592" y="3263735"/>
              <a:ext cx="1250939" cy="1250939"/>
            </a:xfrm>
            <a:custGeom>
              <a:avLst/>
              <a:gdLst/>
              <a:ahLst/>
              <a:cxnLst/>
              <a:rect l="l" t="t" r="r" b="b"/>
              <a:pathLst>
                <a:path w="10731" h="10731" fill="none" extrusionOk="0">
                  <a:moveTo>
                    <a:pt x="1" y="5350"/>
                  </a:moveTo>
                  <a:cubicBezTo>
                    <a:pt x="1" y="8329"/>
                    <a:pt x="2402" y="10730"/>
                    <a:pt x="5350" y="10730"/>
                  </a:cubicBezTo>
                  <a:cubicBezTo>
                    <a:pt x="8329" y="10730"/>
                    <a:pt x="10730" y="8329"/>
                    <a:pt x="10730" y="5350"/>
                  </a:cubicBezTo>
                  <a:cubicBezTo>
                    <a:pt x="10730" y="2402"/>
                    <a:pt x="8329" y="0"/>
                    <a:pt x="5350" y="0"/>
                  </a:cubicBezTo>
                  <a:cubicBezTo>
                    <a:pt x="2402" y="0"/>
                    <a:pt x="1" y="2402"/>
                    <a:pt x="1" y="5350"/>
                  </a:cubicBezTo>
                  <a:close/>
                </a:path>
              </a:pathLst>
            </a:custGeom>
            <a:noFill/>
            <a:ln w="7600" cap="flat" cmpd="sng">
              <a:solidFill>
                <a:srgbClr val="09224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61"/>
            <p:cNvSpPr/>
            <p:nvPr/>
          </p:nvSpPr>
          <p:spPr>
            <a:xfrm>
              <a:off x="3568657" y="1757851"/>
              <a:ext cx="907167" cy="2129663"/>
            </a:xfrm>
            <a:custGeom>
              <a:avLst/>
              <a:gdLst/>
              <a:ahLst/>
              <a:cxnLst/>
              <a:rect l="l" t="t" r="r" b="b"/>
              <a:pathLst>
                <a:path w="7782" h="18269" fill="none" extrusionOk="0">
                  <a:moveTo>
                    <a:pt x="0" y="18268"/>
                  </a:moveTo>
                  <a:lnTo>
                    <a:pt x="1581" y="14256"/>
                  </a:lnTo>
                  <a:lnTo>
                    <a:pt x="4164" y="0"/>
                  </a:lnTo>
                  <a:lnTo>
                    <a:pt x="7782" y="0"/>
                  </a:ln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61"/>
            <p:cNvSpPr/>
            <p:nvPr/>
          </p:nvSpPr>
          <p:spPr>
            <a:xfrm>
              <a:off x="5216300" y="2767724"/>
              <a:ext cx="269403" cy="1045276"/>
            </a:xfrm>
            <a:custGeom>
              <a:avLst/>
              <a:gdLst/>
              <a:ahLst/>
              <a:cxnLst/>
              <a:rect l="l" t="t" r="r" b="b"/>
              <a:pathLst>
                <a:path w="3223" h="14074" fill="none" extrusionOk="0">
                  <a:moveTo>
                    <a:pt x="3222" y="1"/>
                  </a:moveTo>
                  <a:lnTo>
                    <a:pt x="0" y="14074"/>
                  </a:ln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61"/>
            <p:cNvSpPr/>
            <p:nvPr/>
          </p:nvSpPr>
          <p:spPr>
            <a:xfrm>
              <a:off x="5159522" y="3667658"/>
              <a:ext cx="1445849" cy="442975"/>
            </a:xfrm>
            <a:custGeom>
              <a:avLst/>
              <a:gdLst/>
              <a:ahLst/>
              <a:cxnLst/>
              <a:rect l="l" t="t" r="r" b="b"/>
              <a:pathLst>
                <a:path w="12403" h="3800" fill="none" extrusionOk="0">
                  <a:moveTo>
                    <a:pt x="183" y="0"/>
                  </a:moveTo>
                  <a:lnTo>
                    <a:pt x="12402" y="1064"/>
                  </a:lnTo>
                  <a:lnTo>
                    <a:pt x="12402" y="2554"/>
                  </a:lnTo>
                  <a:lnTo>
                    <a:pt x="1" y="3800"/>
                  </a:lnTo>
                </a:path>
              </a:pathLst>
            </a:custGeom>
            <a:noFill/>
            <a:ln w="6075" cap="flat" cmpd="sng">
              <a:solidFill>
                <a:srgbClr val="787878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61"/>
            <p:cNvSpPr/>
            <p:nvPr/>
          </p:nvSpPr>
          <p:spPr>
            <a:xfrm>
              <a:off x="4971724" y="3444422"/>
              <a:ext cx="187915" cy="443092"/>
            </a:xfrm>
            <a:custGeom>
              <a:avLst/>
              <a:gdLst/>
              <a:ahLst/>
              <a:cxnLst/>
              <a:rect l="l" t="t" r="r" b="b"/>
              <a:pathLst>
                <a:path w="1612" h="3801" fill="none" extrusionOk="0">
                  <a:moveTo>
                    <a:pt x="1" y="1"/>
                  </a:moveTo>
                  <a:lnTo>
                    <a:pt x="1612" y="3800"/>
                  </a:lnTo>
                </a:path>
              </a:pathLst>
            </a:custGeom>
            <a:noFill/>
            <a:ln w="7600" cap="flat" cmpd="sng">
              <a:solidFill>
                <a:srgbClr val="0B2B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61"/>
            <p:cNvSpPr/>
            <p:nvPr/>
          </p:nvSpPr>
          <p:spPr>
            <a:xfrm>
              <a:off x="4844194" y="3419592"/>
              <a:ext cx="269399" cy="56887"/>
            </a:xfrm>
            <a:custGeom>
              <a:avLst/>
              <a:gdLst/>
              <a:ahLst/>
              <a:cxnLst/>
              <a:rect l="l" t="t" r="r" b="b"/>
              <a:pathLst>
                <a:path w="2311" h="488" extrusionOk="0">
                  <a:moveTo>
                    <a:pt x="1" y="1"/>
                  </a:moveTo>
                  <a:lnTo>
                    <a:pt x="1" y="487"/>
                  </a:lnTo>
                  <a:lnTo>
                    <a:pt x="2311" y="487"/>
                  </a:lnTo>
                  <a:lnTo>
                    <a:pt x="2311" y="1"/>
                  </a:lnTo>
                  <a:close/>
                </a:path>
              </a:pathLst>
            </a:custGeom>
            <a:solidFill>
              <a:srgbClr val="0B2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61"/>
            <p:cNvSpPr/>
            <p:nvPr/>
          </p:nvSpPr>
          <p:spPr>
            <a:xfrm>
              <a:off x="3954862" y="2307024"/>
              <a:ext cx="1371359" cy="1013481"/>
            </a:xfrm>
            <a:custGeom>
              <a:avLst/>
              <a:gdLst/>
              <a:ahLst/>
              <a:cxnLst/>
              <a:rect l="l" t="t" r="r" b="b"/>
              <a:pathLst>
                <a:path w="11764" h="8694" fill="none" extrusionOk="0">
                  <a:moveTo>
                    <a:pt x="0" y="1"/>
                  </a:moveTo>
                  <a:cubicBezTo>
                    <a:pt x="0" y="1"/>
                    <a:pt x="3709" y="8694"/>
                    <a:pt x="11763" y="8694"/>
                  </a:cubicBez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61"/>
            <p:cNvSpPr/>
            <p:nvPr/>
          </p:nvSpPr>
          <p:spPr>
            <a:xfrm>
              <a:off x="3876875" y="2728667"/>
              <a:ext cx="1304097" cy="1109187"/>
            </a:xfrm>
            <a:custGeom>
              <a:avLst/>
              <a:gdLst/>
              <a:ahLst/>
              <a:cxnLst/>
              <a:rect l="l" t="t" r="r" b="b"/>
              <a:pathLst>
                <a:path w="11187" h="9515" fill="none" extrusionOk="0">
                  <a:moveTo>
                    <a:pt x="1" y="1"/>
                  </a:moveTo>
                  <a:lnTo>
                    <a:pt x="11186" y="9514"/>
                  </a:ln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61"/>
            <p:cNvSpPr/>
            <p:nvPr/>
          </p:nvSpPr>
          <p:spPr>
            <a:xfrm>
              <a:off x="5258850" y="2778350"/>
              <a:ext cx="1346538" cy="1109181"/>
            </a:xfrm>
            <a:custGeom>
              <a:avLst/>
              <a:gdLst/>
              <a:ahLst/>
              <a:cxnLst/>
              <a:rect l="l" t="t" r="r" b="b"/>
              <a:pathLst>
                <a:path w="11916" h="9606" fill="none" extrusionOk="0">
                  <a:moveTo>
                    <a:pt x="2037" y="0"/>
                  </a:moveTo>
                  <a:lnTo>
                    <a:pt x="11915" y="9605"/>
                  </a:lnTo>
                  <a:lnTo>
                    <a:pt x="0" y="9605"/>
                  </a:lnTo>
                </a:path>
              </a:pathLst>
            </a:custGeom>
            <a:noFill/>
            <a:ln w="19000" cap="rnd" cmpd="sng">
              <a:solidFill>
                <a:srgbClr val="E099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61"/>
            <p:cNvSpPr/>
            <p:nvPr/>
          </p:nvSpPr>
          <p:spPr>
            <a:xfrm>
              <a:off x="6488332" y="3773739"/>
              <a:ext cx="230347" cy="230697"/>
            </a:xfrm>
            <a:custGeom>
              <a:avLst/>
              <a:gdLst/>
              <a:ahLst/>
              <a:cxnLst/>
              <a:rect l="l" t="t" r="r" b="b"/>
              <a:pathLst>
                <a:path w="1976" h="1979" extrusionOk="0">
                  <a:moveTo>
                    <a:pt x="924" y="1"/>
                  </a:moveTo>
                  <a:cubicBezTo>
                    <a:pt x="428" y="1"/>
                    <a:pt x="0" y="445"/>
                    <a:pt x="0" y="975"/>
                  </a:cubicBezTo>
                  <a:cubicBezTo>
                    <a:pt x="0" y="1553"/>
                    <a:pt x="456" y="1978"/>
                    <a:pt x="973" y="1978"/>
                  </a:cubicBezTo>
                  <a:cubicBezTo>
                    <a:pt x="1550" y="1978"/>
                    <a:pt x="1976" y="1522"/>
                    <a:pt x="1976" y="975"/>
                  </a:cubicBezTo>
                  <a:cubicBezTo>
                    <a:pt x="1976" y="428"/>
                    <a:pt x="1520" y="2"/>
                    <a:pt x="973" y="2"/>
                  </a:cubicBezTo>
                  <a:cubicBezTo>
                    <a:pt x="957" y="1"/>
                    <a:pt x="940" y="1"/>
                    <a:pt x="924" y="1"/>
                  </a:cubicBezTo>
                  <a:close/>
                </a:path>
              </a:pathLst>
            </a:custGeom>
            <a:solidFill>
              <a:srgbClr val="006E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61"/>
            <p:cNvSpPr/>
            <p:nvPr/>
          </p:nvSpPr>
          <p:spPr>
            <a:xfrm>
              <a:off x="5180855" y="4301929"/>
              <a:ext cx="269399" cy="56771"/>
            </a:xfrm>
            <a:custGeom>
              <a:avLst/>
              <a:gdLst/>
              <a:ahLst/>
              <a:cxnLst/>
              <a:rect l="l" t="t" r="r" b="b"/>
              <a:pathLst>
                <a:path w="2311" h="487" extrusionOk="0">
                  <a:moveTo>
                    <a:pt x="0" y="0"/>
                  </a:moveTo>
                  <a:lnTo>
                    <a:pt x="0" y="487"/>
                  </a:lnTo>
                  <a:lnTo>
                    <a:pt x="2310" y="487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rgbClr val="0B2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61"/>
            <p:cNvSpPr/>
            <p:nvPr/>
          </p:nvSpPr>
          <p:spPr>
            <a:xfrm>
              <a:off x="4897351" y="3632220"/>
              <a:ext cx="513852" cy="513852"/>
            </a:xfrm>
            <a:custGeom>
              <a:avLst/>
              <a:gdLst/>
              <a:ahLst/>
              <a:cxnLst/>
              <a:rect l="l" t="t" r="r" b="b"/>
              <a:pathLst>
                <a:path w="4408" h="4408" extrusionOk="0">
                  <a:moveTo>
                    <a:pt x="2189" y="1"/>
                  </a:moveTo>
                  <a:cubicBezTo>
                    <a:pt x="973" y="1"/>
                    <a:pt x="1" y="1004"/>
                    <a:pt x="1" y="2189"/>
                  </a:cubicBezTo>
                  <a:cubicBezTo>
                    <a:pt x="1" y="3405"/>
                    <a:pt x="973" y="4408"/>
                    <a:pt x="2189" y="4408"/>
                  </a:cubicBezTo>
                  <a:cubicBezTo>
                    <a:pt x="3405" y="4408"/>
                    <a:pt x="4408" y="3405"/>
                    <a:pt x="4408" y="2189"/>
                  </a:cubicBezTo>
                  <a:cubicBezTo>
                    <a:pt x="4408" y="1004"/>
                    <a:pt x="3405" y="1"/>
                    <a:pt x="2189" y="1"/>
                  </a:cubicBezTo>
                  <a:close/>
                </a:path>
              </a:pathLst>
            </a:custGeom>
            <a:solidFill>
              <a:srgbClr val="006E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61"/>
            <p:cNvSpPr/>
            <p:nvPr/>
          </p:nvSpPr>
          <p:spPr>
            <a:xfrm>
              <a:off x="5159522" y="3887398"/>
              <a:ext cx="180921" cy="442975"/>
            </a:xfrm>
            <a:custGeom>
              <a:avLst/>
              <a:gdLst/>
              <a:ahLst/>
              <a:cxnLst/>
              <a:rect l="l" t="t" r="r" b="b"/>
              <a:pathLst>
                <a:path w="1552" h="3800" fill="none" extrusionOk="0">
                  <a:moveTo>
                    <a:pt x="1" y="0"/>
                  </a:moveTo>
                  <a:lnTo>
                    <a:pt x="1551" y="3799"/>
                  </a:lnTo>
                </a:path>
              </a:pathLst>
            </a:custGeom>
            <a:noFill/>
            <a:ln w="7600" cap="flat" cmpd="sng">
              <a:solidFill>
                <a:srgbClr val="0B2B5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61"/>
            <p:cNvSpPr/>
            <p:nvPr/>
          </p:nvSpPr>
          <p:spPr>
            <a:xfrm>
              <a:off x="5481975" y="2767725"/>
              <a:ext cx="1172952" cy="811607"/>
            </a:xfrm>
            <a:custGeom>
              <a:avLst/>
              <a:gdLst/>
              <a:ahLst/>
              <a:cxnLst/>
              <a:rect l="l" t="t" r="r" b="b"/>
              <a:pathLst>
                <a:path w="10062" h="7296" fill="none" extrusionOk="0">
                  <a:moveTo>
                    <a:pt x="1" y="1"/>
                  </a:moveTo>
                  <a:lnTo>
                    <a:pt x="8876" y="1"/>
                  </a:lnTo>
                  <a:cubicBezTo>
                    <a:pt x="9606" y="1"/>
                    <a:pt x="10062" y="730"/>
                    <a:pt x="9758" y="1368"/>
                  </a:cubicBezTo>
                  <a:lnTo>
                    <a:pt x="7022" y="7296"/>
                  </a:lnTo>
                </a:path>
              </a:pathLst>
            </a:custGeom>
            <a:noFill/>
            <a:ln w="9875" cap="flat" cmpd="sng">
              <a:solidFill>
                <a:srgbClr val="E0994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61"/>
            <p:cNvSpPr/>
            <p:nvPr/>
          </p:nvSpPr>
          <p:spPr>
            <a:xfrm>
              <a:off x="3185950" y="2236148"/>
              <a:ext cx="691042" cy="613171"/>
            </a:xfrm>
            <a:custGeom>
              <a:avLst/>
              <a:gdLst/>
              <a:ahLst/>
              <a:cxnLst/>
              <a:rect l="l" t="t" r="r" b="b"/>
              <a:pathLst>
                <a:path w="5928" h="5260" extrusionOk="0">
                  <a:moveTo>
                    <a:pt x="0" y="1"/>
                  </a:moveTo>
                  <a:lnTo>
                    <a:pt x="1763" y="5259"/>
                  </a:lnTo>
                  <a:lnTo>
                    <a:pt x="4925" y="5259"/>
                  </a:lnTo>
                  <a:lnTo>
                    <a:pt x="5928" y="1"/>
                  </a:lnTo>
                  <a:close/>
                </a:path>
              </a:pathLst>
            </a:custGeom>
            <a:solidFill>
              <a:srgbClr val="006E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61"/>
            <p:cNvSpPr/>
            <p:nvPr/>
          </p:nvSpPr>
          <p:spPr>
            <a:xfrm>
              <a:off x="5932048" y="2547979"/>
              <a:ext cx="963821" cy="219856"/>
            </a:xfrm>
            <a:custGeom>
              <a:avLst/>
              <a:gdLst/>
              <a:ahLst/>
              <a:cxnLst/>
              <a:rect l="l" t="t" r="r" b="b"/>
              <a:pathLst>
                <a:path w="8268" h="1886" extrusionOk="0">
                  <a:moveTo>
                    <a:pt x="973" y="0"/>
                  </a:moveTo>
                  <a:cubicBezTo>
                    <a:pt x="426" y="0"/>
                    <a:pt x="0" y="426"/>
                    <a:pt x="0" y="943"/>
                  </a:cubicBezTo>
                  <a:cubicBezTo>
                    <a:pt x="0" y="1490"/>
                    <a:pt x="426" y="1885"/>
                    <a:pt x="973" y="1885"/>
                  </a:cubicBezTo>
                  <a:lnTo>
                    <a:pt x="7265" y="1885"/>
                  </a:lnTo>
                  <a:cubicBezTo>
                    <a:pt x="7812" y="1885"/>
                    <a:pt x="8268" y="1429"/>
                    <a:pt x="8207" y="943"/>
                  </a:cubicBezTo>
                  <a:cubicBezTo>
                    <a:pt x="8207" y="426"/>
                    <a:pt x="7812" y="0"/>
                    <a:pt x="7265" y="0"/>
                  </a:cubicBezTo>
                  <a:close/>
                </a:path>
              </a:pathLst>
            </a:custGeom>
            <a:solidFill>
              <a:srgbClr val="995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Slika 4">
            <a:extLst>
              <a:ext uri="{FF2B5EF4-FFF2-40B4-BE49-F238E27FC236}">
                <a16:creationId xmlns:a16="http://schemas.microsoft.com/office/drawing/2014/main" id="{7FB49CB1-F909-F8EC-31C4-5F2A192D4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073" y="849347"/>
            <a:ext cx="2740412" cy="41106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p56"/>
          <p:cNvSpPr/>
          <p:nvPr/>
        </p:nvSpPr>
        <p:spPr>
          <a:xfrm>
            <a:off x="5895651" y="4599332"/>
            <a:ext cx="4148406" cy="94"/>
          </a:xfrm>
          <a:custGeom>
            <a:avLst/>
            <a:gdLst/>
            <a:ahLst/>
            <a:cxnLst/>
            <a:rect l="l" t="t" r="r" b="b"/>
            <a:pathLst>
              <a:path w="44105" h="1" fill="none" extrusionOk="0">
                <a:moveTo>
                  <a:pt x="0" y="1"/>
                </a:moveTo>
                <a:lnTo>
                  <a:pt x="44104" y="1"/>
                </a:lnTo>
              </a:path>
            </a:pathLst>
          </a:custGeom>
          <a:noFill/>
          <a:ln w="6850" cap="flat" cmpd="sng">
            <a:solidFill>
              <a:srgbClr val="CFBF8B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AE8C0C7B-B956-0D12-B2A5-82A6BC9BF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64" y="174644"/>
            <a:ext cx="8515472" cy="47942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50"/>
          <p:cNvSpPr txBox="1">
            <a:spLocks noGrp="1"/>
          </p:cNvSpPr>
          <p:nvPr>
            <p:ph type="title"/>
          </p:nvPr>
        </p:nvSpPr>
        <p:spPr>
          <a:xfrm>
            <a:off x="722400" y="104761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Medijska popraćenost</a:t>
            </a:r>
            <a:endParaRPr dirty="0"/>
          </a:p>
        </p:txBody>
      </p:sp>
      <p:pic>
        <p:nvPicPr>
          <p:cNvPr id="22" name="Slika 21">
            <a:extLst>
              <a:ext uri="{FF2B5EF4-FFF2-40B4-BE49-F238E27FC236}">
                <a16:creationId xmlns:a16="http://schemas.microsoft.com/office/drawing/2014/main" id="{7E500D36-0B3D-BA8E-AE1F-3B1FC4FF5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422" y="734589"/>
            <a:ext cx="3036071" cy="4304149"/>
          </a:xfrm>
          <a:prstGeom prst="rect">
            <a:avLst/>
          </a:prstGeom>
        </p:spPr>
      </p:pic>
      <p:pic>
        <p:nvPicPr>
          <p:cNvPr id="23" name="Slika 22">
            <a:extLst>
              <a:ext uri="{FF2B5EF4-FFF2-40B4-BE49-F238E27FC236}">
                <a16:creationId xmlns:a16="http://schemas.microsoft.com/office/drawing/2014/main" id="{33324775-F757-A652-6CFA-7CAC71223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032" y="734590"/>
            <a:ext cx="3036071" cy="4304149"/>
          </a:xfrm>
          <a:prstGeom prst="rect">
            <a:avLst/>
          </a:prstGeom>
        </p:spPr>
      </p:pic>
      <p:pic>
        <p:nvPicPr>
          <p:cNvPr id="25" name="Slika 24">
            <a:extLst>
              <a:ext uri="{FF2B5EF4-FFF2-40B4-BE49-F238E27FC236}">
                <a16:creationId xmlns:a16="http://schemas.microsoft.com/office/drawing/2014/main" id="{7F50887C-1766-B013-1D96-62F664CE3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165" y="1066630"/>
            <a:ext cx="2443803" cy="3507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Slika 25">
            <a:extLst>
              <a:ext uri="{FF2B5EF4-FFF2-40B4-BE49-F238E27FC236}">
                <a16:creationId xmlns:a16="http://schemas.microsoft.com/office/drawing/2014/main" id="{B9A50F56-58AA-263C-26C9-93A688C3BB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2126" y="1066630"/>
            <a:ext cx="2479235" cy="3512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Google Shape;1900;p64"/>
          <p:cNvSpPr txBox="1">
            <a:spLocks noGrp="1"/>
          </p:cNvSpPr>
          <p:nvPr>
            <p:ph type="title"/>
          </p:nvPr>
        </p:nvSpPr>
        <p:spPr>
          <a:xfrm>
            <a:off x="2863620" y="4441471"/>
            <a:ext cx="76992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r-HR" dirty="0"/>
              <a:t>Hvala na pozornosti!</a:t>
            </a:r>
            <a:endParaRPr dirty="0"/>
          </a:p>
        </p:txBody>
      </p:sp>
      <p:sp>
        <p:nvSpPr>
          <p:cNvPr id="1902" name="Google Shape;1902;p64"/>
          <p:cNvSpPr/>
          <p:nvPr/>
        </p:nvSpPr>
        <p:spPr>
          <a:xfrm>
            <a:off x="2230571" y="3819764"/>
            <a:ext cx="4683000" cy="4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062DB53-4176-1553-8A89-CDBCF321E3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3791" t="30216" r="2667" b="18399"/>
          <a:stretch>
            <a:fillRect/>
          </a:stretch>
        </p:blipFill>
        <p:spPr>
          <a:xfrm rot="10800000">
            <a:off x="2132850" y="123780"/>
            <a:ext cx="4878300" cy="43176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" name="Google Shape;2226;p69">
            <a:extLst>
              <a:ext uri="{FF2B5EF4-FFF2-40B4-BE49-F238E27FC236}">
                <a16:creationId xmlns:a16="http://schemas.microsoft.com/office/drawing/2014/main" id="{E8D0E810-0CAB-A8B3-7F7F-65CE1D432666}"/>
              </a:ext>
            </a:extLst>
          </p:cNvPr>
          <p:cNvGrpSpPr/>
          <p:nvPr/>
        </p:nvGrpSpPr>
        <p:grpSpPr>
          <a:xfrm>
            <a:off x="386668" y="4666800"/>
            <a:ext cx="524527" cy="332500"/>
            <a:chOff x="2142437" y="2685799"/>
            <a:chExt cx="524527" cy="332500"/>
          </a:xfrm>
        </p:grpSpPr>
        <p:sp>
          <p:nvSpPr>
            <p:cNvPr id="5" name="Google Shape;2227;p69">
              <a:extLst>
                <a:ext uri="{FF2B5EF4-FFF2-40B4-BE49-F238E27FC236}">
                  <a16:creationId xmlns:a16="http://schemas.microsoft.com/office/drawing/2014/main" id="{AB381F5C-F850-1830-68C3-04FA0CA8BC58}"/>
                </a:ext>
              </a:extLst>
            </p:cNvPr>
            <p:cNvSpPr/>
            <p:nvPr/>
          </p:nvSpPr>
          <p:spPr>
            <a:xfrm>
              <a:off x="2471473" y="2822828"/>
              <a:ext cx="195491" cy="195470"/>
            </a:xfrm>
            <a:custGeom>
              <a:avLst/>
              <a:gdLst/>
              <a:ahLst/>
              <a:cxnLst/>
              <a:rect l="l" t="t" r="r" b="b"/>
              <a:pathLst>
                <a:path w="9178" h="9177" extrusionOk="0">
                  <a:moveTo>
                    <a:pt x="4587" y="1443"/>
                  </a:moveTo>
                  <a:cubicBezTo>
                    <a:pt x="6326" y="1443"/>
                    <a:pt x="7734" y="2852"/>
                    <a:pt x="7734" y="4587"/>
                  </a:cubicBezTo>
                  <a:cubicBezTo>
                    <a:pt x="7734" y="6322"/>
                    <a:pt x="6322" y="7734"/>
                    <a:pt x="4587" y="7734"/>
                  </a:cubicBezTo>
                  <a:cubicBezTo>
                    <a:pt x="2852" y="7734"/>
                    <a:pt x="1444" y="6322"/>
                    <a:pt x="1444" y="4587"/>
                  </a:cubicBezTo>
                  <a:cubicBezTo>
                    <a:pt x="1444" y="2852"/>
                    <a:pt x="2852" y="1443"/>
                    <a:pt x="4587" y="1443"/>
                  </a:cubicBezTo>
                  <a:close/>
                  <a:moveTo>
                    <a:pt x="4587" y="1"/>
                  </a:moveTo>
                  <a:cubicBezTo>
                    <a:pt x="2059" y="1"/>
                    <a:pt x="1" y="2059"/>
                    <a:pt x="1" y="4587"/>
                  </a:cubicBezTo>
                  <a:cubicBezTo>
                    <a:pt x="1" y="7118"/>
                    <a:pt x="2059" y="9177"/>
                    <a:pt x="4587" y="9177"/>
                  </a:cubicBezTo>
                  <a:cubicBezTo>
                    <a:pt x="7119" y="9177"/>
                    <a:pt x="9177" y="7118"/>
                    <a:pt x="9177" y="4587"/>
                  </a:cubicBezTo>
                  <a:cubicBezTo>
                    <a:pt x="9177" y="2059"/>
                    <a:pt x="7119" y="1"/>
                    <a:pt x="45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228;p69">
              <a:extLst>
                <a:ext uri="{FF2B5EF4-FFF2-40B4-BE49-F238E27FC236}">
                  <a16:creationId xmlns:a16="http://schemas.microsoft.com/office/drawing/2014/main" id="{A4D040B2-9293-03F6-B0FF-691EAABAEBF1}"/>
                </a:ext>
              </a:extLst>
            </p:cNvPr>
            <p:cNvSpPr/>
            <p:nvPr/>
          </p:nvSpPr>
          <p:spPr>
            <a:xfrm>
              <a:off x="2142437" y="2822828"/>
              <a:ext cx="195470" cy="195470"/>
            </a:xfrm>
            <a:custGeom>
              <a:avLst/>
              <a:gdLst/>
              <a:ahLst/>
              <a:cxnLst/>
              <a:rect l="l" t="t" r="r" b="b"/>
              <a:pathLst>
                <a:path w="9177" h="9177" extrusionOk="0">
                  <a:moveTo>
                    <a:pt x="4586" y="1443"/>
                  </a:moveTo>
                  <a:cubicBezTo>
                    <a:pt x="6325" y="1443"/>
                    <a:pt x="7734" y="2852"/>
                    <a:pt x="7734" y="4587"/>
                  </a:cubicBezTo>
                  <a:cubicBezTo>
                    <a:pt x="7734" y="6322"/>
                    <a:pt x="6325" y="7734"/>
                    <a:pt x="4586" y="7734"/>
                  </a:cubicBezTo>
                  <a:cubicBezTo>
                    <a:pt x="2851" y="7734"/>
                    <a:pt x="1443" y="6322"/>
                    <a:pt x="1443" y="4587"/>
                  </a:cubicBezTo>
                  <a:cubicBezTo>
                    <a:pt x="1443" y="2852"/>
                    <a:pt x="2851" y="1443"/>
                    <a:pt x="4586" y="1443"/>
                  </a:cubicBezTo>
                  <a:close/>
                  <a:moveTo>
                    <a:pt x="4586" y="1"/>
                  </a:moveTo>
                  <a:cubicBezTo>
                    <a:pt x="2059" y="1"/>
                    <a:pt x="0" y="2059"/>
                    <a:pt x="0" y="4587"/>
                  </a:cubicBezTo>
                  <a:cubicBezTo>
                    <a:pt x="0" y="7118"/>
                    <a:pt x="2059" y="9177"/>
                    <a:pt x="4586" y="9177"/>
                  </a:cubicBezTo>
                  <a:cubicBezTo>
                    <a:pt x="7118" y="9177"/>
                    <a:pt x="9176" y="7118"/>
                    <a:pt x="9176" y="4587"/>
                  </a:cubicBezTo>
                  <a:cubicBezTo>
                    <a:pt x="9176" y="2059"/>
                    <a:pt x="7118" y="1"/>
                    <a:pt x="45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229;p69">
              <a:extLst>
                <a:ext uri="{FF2B5EF4-FFF2-40B4-BE49-F238E27FC236}">
                  <a16:creationId xmlns:a16="http://schemas.microsoft.com/office/drawing/2014/main" id="{DEB40237-7C36-88F1-8594-EE8C0B4A1821}"/>
                </a:ext>
              </a:extLst>
            </p:cNvPr>
            <p:cNvSpPr/>
            <p:nvPr/>
          </p:nvSpPr>
          <p:spPr>
            <a:xfrm>
              <a:off x="2394448" y="2685799"/>
              <a:ext cx="189485" cy="238901"/>
            </a:xfrm>
            <a:custGeom>
              <a:avLst/>
              <a:gdLst/>
              <a:ahLst/>
              <a:cxnLst/>
              <a:rect l="l" t="t" r="r" b="b"/>
              <a:pathLst>
                <a:path w="8896" h="11216" extrusionOk="0">
                  <a:moveTo>
                    <a:pt x="2932" y="1"/>
                  </a:moveTo>
                  <a:lnTo>
                    <a:pt x="2932" y="1443"/>
                  </a:lnTo>
                  <a:lnTo>
                    <a:pt x="4729" y="1443"/>
                  </a:lnTo>
                  <a:lnTo>
                    <a:pt x="5141" y="2894"/>
                  </a:lnTo>
                  <a:lnTo>
                    <a:pt x="481" y="2894"/>
                  </a:lnTo>
                  <a:lnTo>
                    <a:pt x="0" y="3652"/>
                  </a:lnTo>
                  <a:lnTo>
                    <a:pt x="481" y="4337"/>
                  </a:lnTo>
                  <a:lnTo>
                    <a:pt x="4483" y="4337"/>
                  </a:lnTo>
                  <a:lnTo>
                    <a:pt x="481" y="8823"/>
                  </a:lnTo>
                  <a:lnTo>
                    <a:pt x="0" y="10262"/>
                  </a:lnTo>
                  <a:lnTo>
                    <a:pt x="481" y="10985"/>
                  </a:lnTo>
                  <a:lnTo>
                    <a:pt x="5760" y="5072"/>
                  </a:lnTo>
                  <a:lnTo>
                    <a:pt x="7511" y="11216"/>
                  </a:lnTo>
                  <a:lnTo>
                    <a:pt x="8896" y="10824"/>
                  </a:lnTo>
                  <a:lnTo>
                    <a:pt x="581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230;p69">
              <a:extLst>
                <a:ext uri="{FF2B5EF4-FFF2-40B4-BE49-F238E27FC236}">
                  <a16:creationId xmlns:a16="http://schemas.microsoft.com/office/drawing/2014/main" id="{609B260B-E2BE-05D4-714A-11A7976681F6}"/>
                </a:ext>
              </a:extLst>
            </p:cNvPr>
            <p:cNvSpPr/>
            <p:nvPr/>
          </p:nvSpPr>
          <p:spPr>
            <a:xfrm>
              <a:off x="2211601" y="2697600"/>
              <a:ext cx="193191" cy="238347"/>
            </a:xfrm>
            <a:custGeom>
              <a:avLst/>
              <a:gdLst/>
              <a:ahLst/>
              <a:cxnLst/>
              <a:rect l="l" t="t" r="r" b="b"/>
              <a:pathLst>
                <a:path w="9070" h="11190" extrusionOk="0">
                  <a:moveTo>
                    <a:pt x="5937" y="4848"/>
                  </a:moveTo>
                  <a:lnTo>
                    <a:pt x="7149" y="9746"/>
                  </a:lnTo>
                  <a:lnTo>
                    <a:pt x="2686" y="9746"/>
                  </a:lnTo>
                  <a:lnTo>
                    <a:pt x="5937" y="4848"/>
                  </a:lnTo>
                  <a:close/>
                  <a:moveTo>
                    <a:pt x="6226" y="1"/>
                  </a:moveTo>
                  <a:lnTo>
                    <a:pt x="4829" y="347"/>
                  </a:lnTo>
                  <a:lnTo>
                    <a:pt x="5472" y="2955"/>
                  </a:lnTo>
                  <a:lnTo>
                    <a:pt x="0" y="11189"/>
                  </a:lnTo>
                  <a:lnTo>
                    <a:pt x="8396" y="11189"/>
                  </a:lnTo>
                  <a:lnTo>
                    <a:pt x="9069" y="10431"/>
                  </a:lnTo>
                  <a:lnTo>
                    <a:pt x="9069" y="8265"/>
                  </a:lnTo>
                  <a:lnTo>
                    <a:pt x="8446" y="8965"/>
                  </a:lnTo>
                  <a:lnTo>
                    <a:pt x="7161" y="3783"/>
                  </a:lnTo>
                  <a:lnTo>
                    <a:pt x="9065" y="3783"/>
                  </a:lnTo>
                  <a:lnTo>
                    <a:pt x="9065" y="2340"/>
                  </a:lnTo>
                  <a:lnTo>
                    <a:pt x="6803" y="2340"/>
                  </a:lnTo>
                  <a:lnTo>
                    <a:pt x="622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231;p69">
              <a:extLst>
                <a:ext uri="{FF2B5EF4-FFF2-40B4-BE49-F238E27FC236}">
                  <a16:creationId xmlns:a16="http://schemas.microsoft.com/office/drawing/2014/main" id="{2BBD703D-3768-7C24-0CB9-45D4B1AB345D}"/>
                </a:ext>
              </a:extLst>
            </p:cNvPr>
            <p:cNvSpPr/>
            <p:nvPr/>
          </p:nvSpPr>
          <p:spPr>
            <a:xfrm>
              <a:off x="2275121" y="2685799"/>
              <a:ext cx="90738" cy="30757"/>
            </a:xfrm>
            <a:custGeom>
              <a:avLst/>
              <a:gdLst/>
              <a:ahLst/>
              <a:cxnLst/>
              <a:rect l="l" t="t" r="r" b="b"/>
              <a:pathLst>
                <a:path w="4260" h="1444" extrusionOk="0">
                  <a:moveTo>
                    <a:pt x="0" y="1"/>
                  </a:moveTo>
                  <a:lnTo>
                    <a:pt x="0" y="1443"/>
                  </a:lnTo>
                  <a:lnTo>
                    <a:pt x="4259" y="1443"/>
                  </a:lnTo>
                  <a:lnTo>
                    <a:pt x="425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" name="Google Shape;2137;p69">
            <a:extLst>
              <a:ext uri="{FF2B5EF4-FFF2-40B4-BE49-F238E27FC236}">
                <a16:creationId xmlns:a16="http://schemas.microsoft.com/office/drawing/2014/main" id="{4B9EB019-5BC7-4ACD-C179-F898F823265A}"/>
              </a:ext>
            </a:extLst>
          </p:cNvPr>
          <p:cNvGrpSpPr/>
          <p:nvPr/>
        </p:nvGrpSpPr>
        <p:grpSpPr>
          <a:xfrm>
            <a:off x="1443739" y="4628742"/>
            <a:ext cx="524527" cy="363152"/>
            <a:chOff x="1552678" y="2035649"/>
            <a:chExt cx="524527" cy="363152"/>
          </a:xfrm>
        </p:grpSpPr>
        <p:sp>
          <p:nvSpPr>
            <p:cNvPr id="11" name="Google Shape;2138;p69">
              <a:extLst>
                <a:ext uri="{FF2B5EF4-FFF2-40B4-BE49-F238E27FC236}">
                  <a16:creationId xmlns:a16="http://schemas.microsoft.com/office/drawing/2014/main" id="{D47C5992-D2E7-E184-2F2A-ECCC1EFA86FC}"/>
                </a:ext>
              </a:extLst>
            </p:cNvPr>
            <p:cNvSpPr/>
            <p:nvPr/>
          </p:nvSpPr>
          <p:spPr>
            <a:xfrm>
              <a:off x="1804689" y="2035649"/>
              <a:ext cx="190145" cy="265377"/>
            </a:xfrm>
            <a:custGeom>
              <a:avLst/>
              <a:gdLst/>
              <a:ahLst/>
              <a:cxnLst/>
              <a:rect l="l" t="t" r="r" b="b"/>
              <a:pathLst>
                <a:path w="8927" h="12459" extrusionOk="0">
                  <a:moveTo>
                    <a:pt x="3390" y="0"/>
                  </a:moveTo>
                  <a:lnTo>
                    <a:pt x="3390" y="1443"/>
                  </a:lnTo>
                  <a:lnTo>
                    <a:pt x="4952" y="1443"/>
                  </a:lnTo>
                  <a:cubicBezTo>
                    <a:pt x="6349" y="1443"/>
                    <a:pt x="7484" y="2578"/>
                    <a:pt x="7484" y="3971"/>
                  </a:cubicBezTo>
                  <a:lnTo>
                    <a:pt x="7484" y="4694"/>
                  </a:lnTo>
                  <a:lnTo>
                    <a:pt x="482" y="4694"/>
                  </a:lnTo>
                  <a:lnTo>
                    <a:pt x="1" y="5429"/>
                  </a:lnTo>
                  <a:lnTo>
                    <a:pt x="482" y="6137"/>
                  </a:lnTo>
                  <a:lnTo>
                    <a:pt x="7484" y="6137"/>
                  </a:lnTo>
                  <a:lnTo>
                    <a:pt x="7484" y="12459"/>
                  </a:lnTo>
                  <a:lnTo>
                    <a:pt x="8927" y="12459"/>
                  </a:lnTo>
                  <a:lnTo>
                    <a:pt x="8927" y="3971"/>
                  </a:lnTo>
                  <a:cubicBezTo>
                    <a:pt x="8927" y="1782"/>
                    <a:pt x="7145" y="0"/>
                    <a:pt x="49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39;p69">
              <a:extLst>
                <a:ext uri="{FF2B5EF4-FFF2-40B4-BE49-F238E27FC236}">
                  <a16:creationId xmlns:a16="http://schemas.microsoft.com/office/drawing/2014/main" id="{BB14C4FC-410C-182D-0CB0-F15A4A572874}"/>
                </a:ext>
              </a:extLst>
            </p:cNvPr>
            <p:cNvSpPr/>
            <p:nvPr/>
          </p:nvSpPr>
          <p:spPr>
            <a:xfrm>
              <a:off x="1804689" y="2257180"/>
              <a:ext cx="32483" cy="59257"/>
            </a:xfrm>
            <a:custGeom>
              <a:avLst/>
              <a:gdLst/>
              <a:ahLst/>
              <a:cxnLst/>
              <a:rect l="l" t="t" r="r" b="b"/>
              <a:pathLst>
                <a:path w="1525" h="2782" extrusionOk="0">
                  <a:moveTo>
                    <a:pt x="482" y="0"/>
                  </a:moveTo>
                  <a:lnTo>
                    <a:pt x="1" y="1666"/>
                  </a:lnTo>
                  <a:lnTo>
                    <a:pt x="482" y="2782"/>
                  </a:lnTo>
                  <a:lnTo>
                    <a:pt x="1524" y="2782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40;p69">
              <a:extLst>
                <a:ext uri="{FF2B5EF4-FFF2-40B4-BE49-F238E27FC236}">
                  <a16:creationId xmlns:a16="http://schemas.microsoft.com/office/drawing/2014/main" id="{4B9B20A6-DBA7-B0F4-BF40-768AEE8BD143}"/>
                </a:ext>
              </a:extLst>
            </p:cNvPr>
            <p:cNvSpPr/>
            <p:nvPr/>
          </p:nvSpPr>
          <p:spPr>
            <a:xfrm>
              <a:off x="1635134" y="2045640"/>
              <a:ext cx="179815" cy="270787"/>
            </a:xfrm>
            <a:custGeom>
              <a:avLst/>
              <a:gdLst/>
              <a:ahLst/>
              <a:cxnLst/>
              <a:rect l="l" t="t" r="r" b="b"/>
              <a:pathLst>
                <a:path w="8442" h="12713" extrusionOk="0">
                  <a:moveTo>
                    <a:pt x="5464" y="6099"/>
                  </a:moveTo>
                  <a:lnTo>
                    <a:pt x="7399" y="11270"/>
                  </a:lnTo>
                  <a:lnTo>
                    <a:pt x="1481" y="11270"/>
                  </a:lnTo>
                  <a:cubicBezTo>
                    <a:pt x="1751" y="8908"/>
                    <a:pt x="3328" y="6938"/>
                    <a:pt x="5464" y="6099"/>
                  </a:cubicBezTo>
                  <a:close/>
                  <a:moveTo>
                    <a:pt x="4721" y="1"/>
                  </a:moveTo>
                  <a:lnTo>
                    <a:pt x="3371" y="505"/>
                  </a:lnTo>
                  <a:lnTo>
                    <a:pt x="4963" y="4749"/>
                  </a:lnTo>
                  <a:cubicBezTo>
                    <a:pt x="2062" y="5872"/>
                    <a:pt x="0" y="8696"/>
                    <a:pt x="0" y="11990"/>
                  </a:cubicBezTo>
                  <a:lnTo>
                    <a:pt x="0" y="12713"/>
                  </a:lnTo>
                  <a:lnTo>
                    <a:pt x="8442" y="12713"/>
                  </a:lnTo>
                  <a:lnTo>
                    <a:pt x="8442" y="9931"/>
                  </a:lnTo>
                  <a:lnTo>
                    <a:pt x="6868" y="5730"/>
                  </a:lnTo>
                  <a:cubicBezTo>
                    <a:pt x="7160" y="5683"/>
                    <a:pt x="7460" y="5668"/>
                    <a:pt x="7761" y="5668"/>
                  </a:cubicBezTo>
                  <a:lnTo>
                    <a:pt x="8442" y="5668"/>
                  </a:lnTo>
                  <a:lnTo>
                    <a:pt x="8442" y="4225"/>
                  </a:lnTo>
                  <a:lnTo>
                    <a:pt x="7761" y="4225"/>
                  </a:lnTo>
                  <a:cubicBezTo>
                    <a:pt x="7280" y="4225"/>
                    <a:pt x="6810" y="4268"/>
                    <a:pt x="6352" y="4352"/>
                  </a:cubicBezTo>
                  <a:lnTo>
                    <a:pt x="47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41;p69">
              <a:extLst>
                <a:ext uri="{FF2B5EF4-FFF2-40B4-BE49-F238E27FC236}">
                  <a16:creationId xmlns:a16="http://schemas.microsoft.com/office/drawing/2014/main" id="{0104CA8C-8B36-7E6F-C920-09B8E1AC7780}"/>
                </a:ext>
              </a:extLst>
            </p:cNvPr>
            <p:cNvSpPr/>
            <p:nvPr/>
          </p:nvSpPr>
          <p:spPr>
            <a:xfrm>
              <a:off x="1552678" y="2203331"/>
              <a:ext cx="195470" cy="195470"/>
            </a:xfrm>
            <a:custGeom>
              <a:avLst/>
              <a:gdLst/>
              <a:ahLst/>
              <a:cxnLst/>
              <a:rect l="l" t="t" r="r" b="b"/>
              <a:pathLst>
                <a:path w="9177" h="9177" extrusionOk="0">
                  <a:moveTo>
                    <a:pt x="4587" y="1443"/>
                  </a:moveTo>
                  <a:cubicBezTo>
                    <a:pt x="6322" y="1443"/>
                    <a:pt x="7734" y="2851"/>
                    <a:pt x="7734" y="4587"/>
                  </a:cubicBezTo>
                  <a:cubicBezTo>
                    <a:pt x="7734" y="6326"/>
                    <a:pt x="6322" y="7734"/>
                    <a:pt x="4587" y="7734"/>
                  </a:cubicBezTo>
                  <a:cubicBezTo>
                    <a:pt x="2852" y="7734"/>
                    <a:pt x="1443" y="6326"/>
                    <a:pt x="1443" y="4587"/>
                  </a:cubicBezTo>
                  <a:cubicBezTo>
                    <a:pt x="1443" y="2851"/>
                    <a:pt x="2852" y="1443"/>
                    <a:pt x="4587" y="1443"/>
                  </a:cubicBezTo>
                  <a:close/>
                  <a:moveTo>
                    <a:pt x="4587" y="0"/>
                  </a:moveTo>
                  <a:cubicBezTo>
                    <a:pt x="2059" y="0"/>
                    <a:pt x="1" y="2059"/>
                    <a:pt x="1" y="4587"/>
                  </a:cubicBezTo>
                  <a:cubicBezTo>
                    <a:pt x="1" y="7118"/>
                    <a:pt x="2059" y="9177"/>
                    <a:pt x="4587" y="9177"/>
                  </a:cubicBezTo>
                  <a:cubicBezTo>
                    <a:pt x="7118" y="9177"/>
                    <a:pt x="9177" y="7118"/>
                    <a:pt x="9177" y="4587"/>
                  </a:cubicBezTo>
                  <a:cubicBezTo>
                    <a:pt x="9177" y="2059"/>
                    <a:pt x="7118" y="0"/>
                    <a:pt x="4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42;p69">
              <a:extLst>
                <a:ext uri="{FF2B5EF4-FFF2-40B4-BE49-F238E27FC236}">
                  <a16:creationId xmlns:a16="http://schemas.microsoft.com/office/drawing/2014/main" id="{A79FE148-77FA-637B-29FA-AE81FADEF09C}"/>
                </a:ext>
              </a:extLst>
            </p:cNvPr>
            <p:cNvSpPr/>
            <p:nvPr/>
          </p:nvSpPr>
          <p:spPr>
            <a:xfrm>
              <a:off x="1881735" y="2203331"/>
              <a:ext cx="195470" cy="195470"/>
            </a:xfrm>
            <a:custGeom>
              <a:avLst/>
              <a:gdLst/>
              <a:ahLst/>
              <a:cxnLst/>
              <a:rect l="l" t="t" r="r" b="b"/>
              <a:pathLst>
                <a:path w="9177" h="9177" extrusionOk="0">
                  <a:moveTo>
                    <a:pt x="4587" y="1443"/>
                  </a:moveTo>
                  <a:cubicBezTo>
                    <a:pt x="6322" y="1443"/>
                    <a:pt x="7734" y="2851"/>
                    <a:pt x="7734" y="4587"/>
                  </a:cubicBezTo>
                  <a:cubicBezTo>
                    <a:pt x="7734" y="6326"/>
                    <a:pt x="6322" y="7734"/>
                    <a:pt x="4587" y="7734"/>
                  </a:cubicBezTo>
                  <a:cubicBezTo>
                    <a:pt x="2851" y="7734"/>
                    <a:pt x="1443" y="6326"/>
                    <a:pt x="1443" y="4587"/>
                  </a:cubicBezTo>
                  <a:cubicBezTo>
                    <a:pt x="1443" y="2851"/>
                    <a:pt x="2851" y="1443"/>
                    <a:pt x="4587" y="1443"/>
                  </a:cubicBezTo>
                  <a:close/>
                  <a:moveTo>
                    <a:pt x="4587" y="0"/>
                  </a:moveTo>
                  <a:cubicBezTo>
                    <a:pt x="2059" y="0"/>
                    <a:pt x="0" y="2059"/>
                    <a:pt x="0" y="4587"/>
                  </a:cubicBezTo>
                  <a:cubicBezTo>
                    <a:pt x="0" y="7118"/>
                    <a:pt x="2059" y="9177"/>
                    <a:pt x="4587" y="9177"/>
                  </a:cubicBezTo>
                  <a:cubicBezTo>
                    <a:pt x="7118" y="9177"/>
                    <a:pt x="9177" y="7118"/>
                    <a:pt x="9177" y="4587"/>
                  </a:cubicBezTo>
                  <a:cubicBezTo>
                    <a:pt x="9177" y="2059"/>
                    <a:pt x="7118" y="0"/>
                    <a:pt x="45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43;p69">
              <a:extLst>
                <a:ext uri="{FF2B5EF4-FFF2-40B4-BE49-F238E27FC236}">
                  <a16:creationId xmlns:a16="http://schemas.microsoft.com/office/drawing/2014/main" id="{78B6A693-FA47-DD3A-E2EC-995264D5C420}"/>
                </a:ext>
              </a:extLst>
            </p:cNvPr>
            <p:cNvSpPr/>
            <p:nvPr/>
          </p:nvSpPr>
          <p:spPr>
            <a:xfrm>
              <a:off x="1683146" y="2035649"/>
              <a:ext cx="90738" cy="30757"/>
            </a:xfrm>
            <a:custGeom>
              <a:avLst/>
              <a:gdLst/>
              <a:ahLst/>
              <a:cxnLst/>
              <a:rect l="l" t="t" r="r" b="b"/>
              <a:pathLst>
                <a:path w="4260" h="1444" extrusionOk="0">
                  <a:moveTo>
                    <a:pt x="1" y="0"/>
                  </a:moveTo>
                  <a:lnTo>
                    <a:pt x="1" y="1443"/>
                  </a:lnTo>
                  <a:lnTo>
                    <a:pt x="4260" y="1443"/>
                  </a:lnTo>
                  <a:lnTo>
                    <a:pt x="426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2144;p69">
            <a:extLst>
              <a:ext uri="{FF2B5EF4-FFF2-40B4-BE49-F238E27FC236}">
                <a16:creationId xmlns:a16="http://schemas.microsoft.com/office/drawing/2014/main" id="{AE35E94E-9A94-43C6-5A43-2EF3E784EEEA}"/>
              </a:ext>
            </a:extLst>
          </p:cNvPr>
          <p:cNvGrpSpPr/>
          <p:nvPr/>
        </p:nvGrpSpPr>
        <p:grpSpPr>
          <a:xfrm>
            <a:off x="2487003" y="4626996"/>
            <a:ext cx="524527" cy="361362"/>
            <a:chOff x="2284791" y="2017778"/>
            <a:chExt cx="524527" cy="361362"/>
          </a:xfrm>
        </p:grpSpPr>
        <p:sp>
          <p:nvSpPr>
            <p:cNvPr id="18" name="Google Shape;2145;p69">
              <a:extLst>
                <a:ext uri="{FF2B5EF4-FFF2-40B4-BE49-F238E27FC236}">
                  <a16:creationId xmlns:a16="http://schemas.microsoft.com/office/drawing/2014/main" id="{3CD1BEC2-3A6C-449F-5334-60709E92738A}"/>
                </a:ext>
              </a:extLst>
            </p:cNvPr>
            <p:cNvSpPr/>
            <p:nvPr/>
          </p:nvSpPr>
          <p:spPr>
            <a:xfrm>
              <a:off x="2284791" y="2183649"/>
              <a:ext cx="195470" cy="195491"/>
            </a:xfrm>
            <a:custGeom>
              <a:avLst/>
              <a:gdLst/>
              <a:ahLst/>
              <a:cxnLst/>
              <a:rect l="l" t="t" r="r" b="b"/>
              <a:pathLst>
                <a:path w="9177" h="9178" extrusionOk="0">
                  <a:moveTo>
                    <a:pt x="4590" y="1444"/>
                  </a:moveTo>
                  <a:cubicBezTo>
                    <a:pt x="6326" y="1444"/>
                    <a:pt x="7734" y="2852"/>
                    <a:pt x="7734" y="4587"/>
                  </a:cubicBezTo>
                  <a:cubicBezTo>
                    <a:pt x="7734" y="6326"/>
                    <a:pt x="6326" y="7734"/>
                    <a:pt x="4590" y="7734"/>
                  </a:cubicBezTo>
                  <a:cubicBezTo>
                    <a:pt x="2855" y="7734"/>
                    <a:pt x="1443" y="6326"/>
                    <a:pt x="1443" y="4587"/>
                  </a:cubicBezTo>
                  <a:cubicBezTo>
                    <a:pt x="1443" y="2852"/>
                    <a:pt x="2855" y="1444"/>
                    <a:pt x="4590" y="1444"/>
                  </a:cubicBezTo>
                  <a:close/>
                  <a:moveTo>
                    <a:pt x="4590" y="1"/>
                  </a:moveTo>
                  <a:cubicBezTo>
                    <a:pt x="2059" y="1"/>
                    <a:pt x="0" y="2059"/>
                    <a:pt x="0" y="4587"/>
                  </a:cubicBezTo>
                  <a:cubicBezTo>
                    <a:pt x="0" y="7119"/>
                    <a:pt x="2059" y="9177"/>
                    <a:pt x="4590" y="9177"/>
                  </a:cubicBezTo>
                  <a:cubicBezTo>
                    <a:pt x="7118" y="9177"/>
                    <a:pt x="9177" y="7119"/>
                    <a:pt x="9177" y="4587"/>
                  </a:cubicBezTo>
                  <a:cubicBezTo>
                    <a:pt x="9177" y="2059"/>
                    <a:pt x="7118" y="1"/>
                    <a:pt x="4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146;p69">
              <a:extLst>
                <a:ext uri="{FF2B5EF4-FFF2-40B4-BE49-F238E27FC236}">
                  <a16:creationId xmlns:a16="http://schemas.microsoft.com/office/drawing/2014/main" id="{B46101DC-D8BB-685E-9CBB-39DA863EA7D8}"/>
                </a:ext>
              </a:extLst>
            </p:cNvPr>
            <p:cNvSpPr/>
            <p:nvPr/>
          </p:nvSpPr>
          <p:spPr>
            <a:xfrm>
              <a:off x="2613848" y="2183649"/>
              <a:ext cx="195470" cy="195491"/>
            </a:xfrm>
            <a:custGeom>
              <a:avLst/>
              <a:gdLst/>
              <a:ahLst/>
              <a:cxnLst/>
              <a:rect l="l" t="t" r="r" b="b"/>
              <a:pathLst>
                <a:path w="9177" h="9178" extrusionOk="0">
                  <a:moveTo>
                    <a:pt x="4590" y="1444"/>
                  </a:moveTo>
                  <a:cubicBezTo>
                    <a:pt x="6325" y="1444"/>
                    <a:pt x="7733" y="2852"/>
                    <a:pt x="7733" y="4587"/>
                  </a:cubicBezTo>
                  <a:cubicBezTo>
                    <a:pt x="7733" y="6326"/>
                    <a:pt x="6325" y="7734"/>
                    <a:pt x="4590" y="7734"/>
                  </a:cubicBezTo>
                  <a:cubicBezTo>
                    <a:pt x="2851" y="7734"/>
                    <a:pt x="1443" y="6326"/>
                    <a:pt x="1443" y="4587"/>
                  </a:cubicBezTo>
                  <a:cubicBezTo>
                    <a:pt x="1443" y="2852"/>
                    <a:pt x="2855" y="1444"/>
                    <a:pt x="4590" y="1444"/>
                  </a:cubicBezTo>
                  <a:close/>
                  <a:moveTo>
                    <a:pt x="4590" y="1"/>
                  </a:moveTo>
                  <a:cubicBezTo>
                    <a:pt x="2058" y="1"/>
                    <a:pt x="0" y="2059"/>
                    <a:pt x="0" y="4587"/>
                  </a:cubicBezTo>
                  <a:cubicBezTo>
                    <a:pt x="0" y="7119"/>
                    <a:pt x="2058" y="9177"/>
                    <a:pt x="4590" y="9177"/>
                  </a:cubicBezTo>
                  <a:cubicBezTo>
                    <a:pt x="7118" y="9177"/>
                    <a:pt x="9176" y="7119"/>
                    <a:pt x="9176" y="4587"/>
                  </a:cubicBezTo>
                  <a:cubicBezTo>
                    <a:pt x="9176" y="2059"/>
                    <a:pt x="7118" y="1"/>
                    <a:pt x="45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147;p69">
              <a:extLst>
                <a:ext uri="{FF2B5EF4-FFF2-40B4-BE49-F238E27FC236}">
                  <a16:creationId xmlns:a16="http://schemas.microsoft.com/office/drawing/2014/main" id="{B583A36F-4D02-1D58-1EE3-07E91A146A48}"/>
                </a:ext>
              </a:extLst>
            </p:cNvPr>
            <p:cNvSpPr/>
            <p:nvPr/>
          </p:nvSpPr>
          <p:spPr>
            <a:xfrm>
              <a:off x="2536803" y="2017778"/>
              <a:ext cx="189570" cy="267997"/>
            </a:xfrm>
            <a:custGeom>
              <a:avLst/>
              <a:gdLst/>
              <a:ahLst/>
              <a:cxnLst/>
              <a:rect l="l" t="t" r="r" b="b"/>
              <a:pathLst>
                <a:path w="8900" h="12582" extrusionOk="0">
                  <a:moveTo>
                    <a:pt x="3779" y="1"/>
                  </a:moveTo>
                  <a:lnTo>
                    <a:pt x="4637" y="2886"/>
                  </a:lnTo>
                  <a:lnTo>
                    <a:pt x="481" y="2886"/>
                  </a:lnTo>
                  <a:lnTo>
                    <a:pt x="0" y="3613"/>
                  </a:lnTo>
                  <a:lnTo>
                    <a:pt x="481" y="4329"/>
                  </a:lnTo>
                  <a:lnTo>
                    <a:pt x="4225" y="4329"/>
                  </a:lnTo>
                  <a:lnTo>
                    <a:pt x="481" y="9712"/>
                  </a:lnTo>
                  <a:lnTo>
                    <a:pt x="0" y="11347"/>
                  </a:lnTo>
                  <a:lnTo>
                    <a:pt x="481" y="12236"/>
                  </a:lnTo>
                  <a:lnTo>
                    <a:pt x="5341" y="5252"/>
                  </a:lnTo>
                  <a:lnTo>
                    <a:pt x="7515" y="12582"/>
                  </a:lnTo>
                  <a:lnTo>
                    <a:pt x="8900" y="12170"/>
                  </a:lnTo>
                  <a:lnTo>
                    <a:pt x="5710" y="1443"/>
                  </a:lnTo>
                  <a:lnTo>
                    <a:pt x="7749" y="1443"/>
                  </a:lnTo>
                  <a:lnTo>
                    <a:pt x="77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48;p69">
              <a:extLst>
                <a:ext uri="{FF2B5EF4-FFF2-40B4-BE49-F238E27FC236}">
                  <a16:creationId xmlns:a16="http://schemas.microsoft.com/office/drawing/2014/main" id="{A29802CB-32A3-89C5-0E5C-C6C303AEDE91}"/>
                </a:ext>
              </a:extLst>
            </p:cNvPr>
            <p:cNvSpPr/>
            <p:nvPr/>
          </p:nvSpPr>
          <p:spPr>
            <a:xfrm>
              <a:off x="2291501" y="2030814"/>
              <a:ext cx="255557" cy="266037"/>
            </a:xfrm>
            <a:custGeom>
              <a:avLst/>
              <a:gdLst/>
              <a:ahLst/>
              <a:cxnLst/>
              <a:rect l="l" t="t" r="r" b="b"/>
              <a:pathLst>
                <a:path w="11998" h="12490" extrusionOk="0">
                  <a:moveTo>
                    <a:pt x="5991" y="0"/>
                  </a:moveTo>
                  <a:lnTo>
                    <a:pt x="5299" y="4367"/>
                  </a:lnTo>
                  <a:cubicBezTo>
                    <a:pt x="5164" y="4348"/>
                    <a:pt x="5033" y="4333"/>
                    <a:pt x="4899" y="4321"/>
                  </a:cubicBezTo>
                  <a:cubicBezTo>
                    <a:pt x="4694" y="4304"/>
                    <a:pt x="4488" y="4296"/>
                    <a:pt x="4284" y="4296"/>
                  </a:cubicBezTo>
                  <a:cubicBezTo>
                    <a:pt x="2755" y="4296"/>
                    <a:pt x="1256" y="4762"/>
                    <a:pt x="1" y="5641"/>
                  </a:cubicBezTo>
                  <a:lnTo>
                    <a:pt x="828" y="6822"/>
                  </a:lnTo>
                  <a:cubicBezTo>
                    <a:pt x="1836" y="6116"/>
                    <a:pt x="3047" y="5740"/>
                    <a:pt x="4282" y="5740"/>
                  </a:cubicBezTo>
                  <a:cubicBezTo>
                    <a:pt x="4447" y="5740"/>
                    <a:pt x="4613" y="5746"/>
                    <a:pt x="4779" y="5760"/>
                  </a:cubicBezTo>
                  <a:cubicBezTo>
                    <a:pt x="6199" y="5875"/>
                    <a:pt x="7534" y="6495"/>
                    <a:pt x="8546" y="7503"/>
                  </a:cubicBezTo>
                  <a:cubicBezTo>
                    <a:pt x="9512" y="8469"/>
                    <a:pt x="10108" y="9704"/>
                    <a:pt x="10266" y="11047"/>
                  </a:cubicBezTo>
                  <a:lnTo>
                    <a:pt x="4275" y="11047"/>
                  </a:lnTo>
                  <a:lnTo>
                    <a:pt x="4275" y="12489"/>
                  </a:lnTo>
                  <a:lnTo>
                    <a:pt x="11401" y="12489"/>
                  </a:lnTo>
                  <a:lnTo>
                    <a:pt x="11997" y="11627"/>
                  </a:lnTo>
                  <a:lnTo>
                    <a:pt x="11997" y="9100"/>
                  </a:lnTo>
                  <a:lnTo>
                    <a:pt x="11493" y="9827"/>
                  </a:lnTo>
                  <a:cubicBezTo>
                    <a:pt x="11162" y="8569"/>
                    <a:pt x="10504" y="7422"/>
                    <a:pt x="9562" y="6480"/>
                  </a:cubicBezTo>
                  <a:cubicBezTo>
                    <a:pt x="8754" y="5672"/>
                    <a:pt x="7773" y="5064"/>
                    <a:pt x="6703" y="4698"/>
                  </a:cubicBezTo>
                  <a:lnTo>
                    <a:pt x="6857" y="3721"/>
                  </a:lnTo>
                  <a:lnTo>
                    <a:pt x="11997" y="3721"/>
                  </a:lnTo>
                  <a:lnTo>
                    <a:pt x="11997" y="2278"/>
                  </a:lnTo>
                  <a:lnTo>
                    <a:pt x="7088" y="2278"/>
                  </a:lnTo>
                  <a:lnTo>
                    <a:pt x="7415" y="227"/>
                  </a:lnTo>
                  <a:lnTo>
                    <a:pt x="59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49;p69">
              <a:extLst>
                <a:ext uri="{FF2B5EF4-FFF2-40B4-BE49-F238E27FC236}">
                  <a16:creationId xmlns:a16="http://schemas.microsoft.com/office/drawing/2014/main" id="{0E616A48-3FC5-3659-0DC4-755F86CD96F6}"/>
                </a:ext>
              </a:extLst>
            </p:cNvPr>
            <p:cNvSpPr/>
            <p:nvPr/>
          </p:nvSpPr>
          <p:spPr>
            <a:xfrm>
              <a:off x="2393703" y="2017778"/>
              <a:ext cx="88864" cy="30757"/>
            </a:xfrm>
            <a:custGeom>
              <a:avLst/>
              <a:gdLst/>
              <a:ahLst/>
              <a:cxnLst/>
              <a:rect l="l" t="t" r="r" b="b"/>
              <a:pathLst>
                <a:path w="4172" h="1444" extrusionOk="0">
                  <a:moveTo>
                    <a:pt x="1" y="1"/>
                  </a:moveTo>
                  <a:lnTo>
                    <a:pt x="1" y="1443"/>
                  </a:lnTo>
                  <a:lnTo>
                    <a:pt x="4171" y="1443"/>
                  </a:lnTo>
                  <a:lnTo>
                    <a:pt x="417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US National Bike Week by Slidesgo">
  <a:themeElements>
    <a:clrScheme name="Simple Light">
      <a:dk1>
        <a:srgbClr val="092242"/>
      </a:dk1>
      <a:lt1>
        <a:srgbClr val="F2ECD2"/>
      </a:lt1>
      <a:dk2>
        <a:srgbClr val="609A92"/>
      </a:dk2>
      <a:lt2>
        <a:srgbClr val="E68CA3"/>
      </a:lt2>
      <a:accent1>
        <a:srgbClr val="F7AC2D"/>
      </a:accent1>
      <a:accent2>
        <a:srgbClr val="ED0F51"/>
      </a:accent2>
      <a:accent3>
        <a:srgbClr val="C76C1F"/>
      </a:accent3>
      <a:accent4>
        <a:srgbClr val="006EED"/>
      </a:accent4>
      <a:accent5>
        <a:srgbClr val="CFBF8B"/>
      </a:accent5>
      <a:accent6>
        <a:srgbClr val="FFFFFF"/>
      </a:accent6>
      <a:hlink>
        <a:srgbClr val="0922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170</Words>
  <Application>Microsoft Office PowerPoint</Application>
  <PresentationFormat>Prikaz na zaslonu (16:9)</PresentationFormat>
  <Paragraphs>51</Paragraphs>
  <Slides>22</Slides>
  <Notes>22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22</vt:i4>
      </vt:variant>
    </vt:vector>
  </HeadingPairs>
  <TitlesOfParts>
    <vt:vector size="29" baseType="lpstr">
      <vt:lpstr>Bree Serif</vt:lpstr>
      <vt:lpstr>Inconsolata</vt:lpstr>
      <vt:lpstr>Josefin Sans</vt:lpstr>
      <vt:lpstr>Kanit ExtraLight</vt:lpstr>
      <vt:lpstr>Arial</vt:lpstr>
      <vt:lpstr>Kanit Light</vt:lpstr>
      <vt:lpstr>US National Bike Week by Slidesgo</vt:lpstr>
      <vt:lpstr>Mali kotači,  velike avanture</vt:lpstr>
      <vt:lpstr>1  </vt:lpstr>
      <vt:lpstr>Ciljevi </vt:lpstr>
      <vt:lpstr>1</vt:lpstr>
      <vt:lpstr>Ultraciklistički događaj</vt:lpstr>
      <vt:lpstr>PowerPoint prezentacija</vt:lpstr>
      <vt:lpstr>30.05.</vt:lpstr>
      <vt:lpstr>31.05. – Program otvorenja zadnjeg dijela utrke</vt:lpstr>
      <vt:lpstr>„Oprezno u prometu”</vt:lpstr>
      <vt:lpstr>Tradicionalni plesovi našeg kraja</vt:lpstr>
      <vt:lpstr>Nastup zbora DV Ivančica Oriovac</vt:lpstr>
      <vt:lpstr>PowerPoint prezentacija</vt:lpstr>
      <vt:lpstr>PowerPoint prezentacija</vt:lpstr>
      <vt:lpstr>Zanimljivosti</vt:lpstr>
      <vt:lpstr>PowerPoint prezentacija</vt:lpstr>
      <vt:lpstr>„Biciklist koji je promijenio svijet”</vt:lpstr>
      <vt:lpstr>Matej u našem vrtiću</vt:lpstr>
      <vt:lpstr>„Izradi svoju majicu”</vt:lpstr>
      <vt:lpstr>Novi bicikl</vt:lpstr>
      <vt:lpstr>PowerPoint prezentacija</vt:lpstr>
      <vt:lpstr>Medijska popraćenost</vt:lpstr>
      <vt:lpstr>Hvala na pozornosti!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Andrea Josipović</cp:lastModifiedBy>
  <cp:revision>5</cp:revision>
  <dcterms:modified xsi:type="dcterms:W3CDTF">2026-03-18T12:13:43Z</dcterms:modified>
</cp:coreProperties>
</file>